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diagrams/_rels/data4.xml.rels><?xml version="1.0" encoding="UTF-8" standalone="yes"?>
<Relationships xmlns="http://schemas.openxmlformats.org/package/2006/relationships"><Relationship Id="rId2" Type="http://schemas.openxmlformats.org/officeDocument/2006/relationships/hyperlink" Target="https://www.google.com/search?q=Zarit+Burden+Interview&amp;sca_esv=7658e29d9cd59cfb&amp;rlz=1C1GCCA_enUS1210US1210&amp;biw=1920&amp;bih=911&amp;sxsrf=ANbL-n5rOb6U-C2x05gPSbJ0K-bqPvKojQ%3A1778680388334&amp;ei=RIIEaqeQFLiiqtsPj6icoQ8&amp;ved=2ahUKEwiM8_b0tLaUAxUQrmoFHex9H2QQgK4QegoIAggACAAIERAF&amp;uact=5&amp;oq=hospice+IDG+identifing+caregiver+stress&amp;gs_lp=Egxnd3Mtd2l6LXNlcnAiJ2hvc3BpY2UgSURHIGlkZW50aWZpbmcgY2FyZWdpdmVyIHN0cmVzczIFEAAY7wUyCBAAGIkFGKIEMgUQABjvBTIIEAAYiQUYogQyBRAAGO8FSJxZUPEOWLdHcAF4AZABAJgBc6ABixCqAQQxNy42uAEDyAEA-AEBmAIXoALYEMICBxAAGIAEGA3CAgYQABgHGB7CAgoQIRgKGKABGMMEwgIEECEYCsICCBAAGIAEGKIEmAMAiAYBkgcEMTYuN6AHzliyBwQxNi43uAfYEMIHBjEuMjAuMsgHKIAIAQ&amp;sclient=gws-wiz-serp&amp;mstk=AUtExfBw0n-jYljIyRXUzN7eM_of2rawltVNKWexc1jcHteRCpkxHFSyxyrpgrtsWWmoo3aWYAT09hj3wXcJU5u_qNEmdBSyL8_a6JLuEzBgAksfV3hCKs0-olps1jI38MV184LVsL_vptYBfqHw-n8fgXkWHCA7lNZAYgWz4MfpsLLhK1Rw67F3RdxiZk9is8gp0KFRj6IhgKIkMVA7zMt8HKO3Ew&amp;csui=3" TargetMode="External"/><Relationship Id="rId1" Type="http://schemas.openxmlformats.org/officeDocument/2006/relationships/hyperlink" Target="https://www.google.com/search?q=Distress+Thermometer&amp;sca_esv=7658e29d9cd59cfb&amp;rlz=1C1GCCA_enUS1210US1210&amp;biw=1920&amp;bih=911&amp;sxsrf=ANbL-n5rOb6U-C2x05gPSbJ0K-bqPvKojQ%3A1778680388334&amp;ei=RIIEaqeQFLiiqtsPj6icoQ8&amp;ved=2ahUKEwiM8_b0tLaUAxUQrmoFHex9H2QQgK4QegoIAggACAAIERAD&amp;uact=5&amp;oq=hospice+IDG+identifing+caregiver+stress&amp;gs_lp=Egxnd3Mtd2l6LXNlcnAiJ2hvc3BpY2UgSURHIGlkZW50aWZpbmcgY2FyZWdpdmVyIHN0cmVzczIFEAAY7wUyCBAAGIkFGKIEMgUQABjvBTIIEAAYiQUYogQyBRAAGO8FSJxZUPEOWLdHcAF4AZABAJgBc6ABixCqAQQxNy42uAEDyAEA-AEBmAIXoALYEMICBxAAGIAEGA3CAgYQABgHGB7CAgoQIRgKGKABGMMEwgIEECEYCsICCBAAGIAEGKIEmAMAiAYBkgcEMTYuN6AHzliyBwQxNi43uAfYEMIHBjEuMjAuMsgHKIAIAQ&amp;sclient=gws-wiz-serp&amp;mstk=AUtExfBw0n-jYljIyRXUzN7eM_of2rawltVNKWexc1jcHteRCpkxHFSyxyrpgrtsWWmoo3aWYAT09hj3wXcJU5u_qNEmdBSyL8_a6JLuEzBgAksfV3hCKs0-olps1jI38MV184LVsL_vptYBfqHw-n8fgXkWHCA7lNZAYgWz4MfpsLLhK1Rw67F3RdxiZk9is8gp0KFRj6IhgKIkMVA7zMt8HKO3Ew&amp;csui=3" TargetMode="External"/></Relationships>
</file>

<file path=ppt/diagrams/_rels/drawing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diagrams/_rels/drawing4.xml.rels><?xml version="1.0" encoding="UTF-8" standalone="yes"?>
<Relationships xmlns="http://schemas.openxmlformats.org/package/2006/relationships"><Relationship Id="rId2" Type="http://schemas.openxmlformats.org/officeDocument/2006/relationships/hyperlink" Target="https://www.google.com/search?q=Zarit+Burden+Interview&amp;sca_esv=7658e29d9cd59cfb&amp;rlz=1C1GCCA_enUS1210US1210&amp;biw=1920&amp;bih=911&amp;sxsrf=ANbL-n5rOb6U-C2x05gPSbJ0K-bqPvKojQ%3A1778680388334&amp;ei=RIIEaqeQFLiiqtsPj6icoQ8&amp;ved=2ahUKEwiM8_b0tLaUAxUQrmoFHex9H2QQgK4QegoIAggACAAIERAF&amp;uact=5&amp;oq=hospice+IDG+identifing+caregiver+stress&amp;gs_lp=Egxnd3Mtd2l6LXNlcnAiJ2hvc3BpY2UgSURHIGlkZW50aWZpbmcgY2FyZWdpdmVyIHN0cmVzczIFEAAY7wUyCBAAGIkFGKIEMgUQABjvBTIIEAAYiQUYogQyBRAAGO8FSJxZUPEOWLdHcAF4AZABAJgBc6ABixCqAQQxNy42uAEDyAEA-AEBmAIXoALYEMICBxAAGIAEGA3CAgYQABgHGB7CAgoQIRgKGKABGMMEwgIEECEYCsICCBAAGIAEGKIEmAMAiAYBkgcEMTYuN6AHzliyBwQxNi43uAfYEMIHBjEuMjAuMsgHKIAIAQ&amp;sclient=gws-wiz-serp&amp;mstk=AUtExfBw0n-jYljIyRXUzN7eM_of2rawltVNKWexc1jcHteRCpkxHFSyxyrpgrtsWWmoo3aWYAT09hj3wXcJU5u_qNEmdBSyL8_a6JLuEzBgAksfV3hCKs0-olps1jI38MV184LVsL_vptYBfqHw-n8fgXkWHCA7lNZAYgWz4MfpsLLhK1Rw67F3RdxiZk9is8gp0KFRj6IhgKIkMVA7zMt8HKO3Ew&amp;csui=3" TargetMode="External"/><Relationship Id="rId1" Type="http://schemas.openxmlformats.org/officeDocument/2006/relationships/hyperlink" Target="https://www.google.com/search?q=Distress+Thermometer&amp;sca_esv=7658e29d9cd59cfb&amp;rlz=1C1GCCA_enUS1210US1210&amp;biw=1920&amp;bih=911&amp;sxsrf=ANbL-n5rOb6U-C2x05gPSbJ0K-bqPvKojQ%3A1778680388334&amp;ei=RIIEaqeQFLiiqtsPj6icoQ8&amp;ved=2ahUKEwiM8_b0tLaUAxUQrmoFHex9H2QQgK4QegoIAggACAAIERAD&amp;uact=5&amp;oq=hospice+IDG+identifing+caregiver+stress&amp;gs_lp=Egxnd3Mtd2l6LXNlcnAiJ2hvc3BpY2UgSURHIGlkZW50aWZpbmcgY2FyZWdpdmVyIHN0cmVzczIFEAAY7wUyCBAAGIkFGKIEMgUQABjvBTIIEAAYiQUYogQyBRAAGO8FSJxZUPEOWLdHcAF4AZABAJgBc6ABixCqAQQxNy42uAEDyAEA-AEBmAIXoALYEMICBxAAGIAEGA3CAgYQABgHGB7CAgoQIRgKGKABGMMEwgIEECEYCsICCBAAGIAEGKIEmAMAiAYBkgcEMTYuN6AHzliyBwQxNi43uAfYEMIHBjEuMjAuMsgHKIAIAQ&amp;sclient=gws-wiz-serp&amp;mstk=AUtExfBw0n-jYljIyRXUzN7eM_of2rawltVNKWexc1jcHteRCpkxHFSyxyrpgrtsWWmoo3aWYAT09hj3wXcJU5u_qNEmdBSyL8_a6JLuEzBgAksfV3hCKs0-olps1jI38MV184LVsL_vptYBfqHw-n8fgXkWHCA7lNZAYgWz4MfpsLLhK1Rw67F3RdxiZk9is8gp0KFRj6IhgKIkMVA7zMt8HKO3Ew&amp;csui=3" TargetMode="External"/></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8CF178-7BF5-4D24-A812-14BF40C5EBE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40893A5A-789C-4818-9B0B-5A2ECE18EE20}">
      <dgm:prSet/>
      <dgm:spPr/>
      <dgm:t>
        <a:bodyPr/>
        <a:lstStyle/>
        <a:p>
          <a:r>
            <a:rPr lang="en-US"/>
            <a:t>Don’t rush</a:t>
          </a:r>
        </a:p>
      </dgm:t>
    </dgm:pt>
    <dgm:pt modelId="{A9127AA5-D223-436E-A4F2-22CCB957ED13}" type="parTrans" cxnId="{2BA35B10-2FEB-4DA4-A757-2A8B800BB8FA}">
      <dgm:prSet/>
      <dgm:spPr/>
      <dgm:t>
        <a:bodyPr/>
        <a:lstStyle/>
        <a:p>
          <a:endParaRPr lang="en-US"/>
        </a:p>
      </dgm:t>
    </dgm:pt>
    <dgm:pt modelId="{30BFFD3A-5705-4837-A17A-68CFCED242E3}" type="sibTrans" cxnId="{2BA35B10-2FEB-4DA4-A757-2A8B800BB8FA}">
      <dgm:prSet/>
      <dgm:spPr/>
      <dgm:t>
        <a:bodyPr/>
        <a:lstStyle/>
        <a:p>
          <a:endParaRPr lang="en-US"/>
        </a:p>
      </dgm:t>
    </dgm:pt>
    <dgm:pt modelId="{717D166D-356D-41D5-A14B-C85914FB945C}">
      <dgm:prSet/>
      <dgm:spPr/>
      <dgm:t>
        <a:bodyPr/>
        <a:lstStyle/>
        <a:p>
          <a:r>
            <a:rPr lang="en-US"/>
            <a:t>Listen carefully</a:t>
          </a:r>
        </a:p>
      </dgm:t>
    </dgm:pt>
    <dgm:pt modelId="{EF6152E7-5C88-46F0-A58E-6EB1A7F58ADB}" type="parTrans" cxnId="{F90300A1-4740-4204-B43C-1FD897168282}">
      <dgm:prSet/>
      <dgm:spPr/>
      <dgm:t>
        <a:bodyPr/>
        <a:lstStyle/>
        <a:p>
          <a:endParaRPr lang="en-US"/>
        </a:p>
      </dgm:t>
    </dgm:pt>
    <dgm:pt modelId="{1C213394-3B8C-428B-A6C1-B9505E042368}" type="sibTrans" cxnId="{F90300A1-4740-4204-B43C-1FD897168282}">
      <dgm:prSet/>
      <dgm:spPr/>
      <dgm:t>
        <a:bodyPr/>
        <a:lstStyle/>
        <a:p>
          <a:endParaRPr lang="en-US"/>
        </a:p>
      </dgm:t>
    </dgm:pt>
    <dgm:pt modelId="{1F448C8F-E651-435C-B65E-CA9B02710A94}">
      <dgm:prSet/>
      <dgm:spPr/>
      <dgm:t>
        <a:bodyPr/>
        <a:lstStyle/>
        <a:p>
          <a:r>
            <a:rPr lang="en-US"/>
            <a:t>Listen for emotional content</a:t>
          </a:r>
        </a:p>
      </dgm:t>
    </dgm:pt>
    <dgm:pt modelId="{F11E43D3-CE63-45EF-9B8B-0FD38A69739B}" type="parTrans" cxnId="{CA086120-09C0-4D34-8864-B88DC47A9FE4}">
      <dgm:prSet/>
      <dgm:spPr/>
      <dgm:t>
        <a:bodyPr/>
        <a:lstStyle/>
        <a:p>
          <a:endParaRPr lang="en-US"/>
        </a:p>
      </dgm:t>
    </dgm:pt>
    <dgm:pt modelId="{9D70DAE0-FA6F-4972-9599-77663F2619CE}" type="sibTrans" cxnId="{CA086120-09C0-4D34-8864-B88DC47A9FE4}">
      <dgm:prSet/>
      <dgm:spPr/>
      <dgm:t>
        <a:bodyPr/>
        <a:lstStyle/>
        <a:p>
          <a:endParaRPr lang="en-US"/>
        </a:p>
      </dgm:t>
    </dgm:pt>
    <dgm:pt modelId="{1BFDD0D9-6AEA-4966-889C-44E3AAD9FFF6}">
      <dgm:prSet/>
      <dgm:spPr/>
      <dgm:t>
        <a:bodyPr/>
        <a:lstStyle/>
        <a:p>
          <a:r>
            <a:rPr lang="en-US"/>
            <a:t>Wait for good timing to ask the tough questions, but </a:t>
          </a:r>
          <a:r>
            <a:rPr lang="en-US" u="sng"/>
            <a:t>DO ask </a:t>
          </a:r>
          <a:r>
            <a:rPr lang="en-US"/>
            <a:t>them</a:t>
          </a:r>
        </a:p>
      </dgm:t>
    </dgm:pt>
    <dgm:pt modelId="{786CF803-6F9E-45A4-87A3-2661CC5CE1B1}" type="parTrans" cxnId="{8440AB51-4F15-4A95-A92B-126544CDC1FF}">
      <dgm:prSet/>
      <dgm:spPr/>
      <dgm:t>
        <a:bodyPr/>
        <a:lstStyle/>
        <a:p>
          <a:endParaRPr lang="en-US"/>
        </a:p>
      </dgm:t>
    </dgm:pt>
    <dgm:pt modelId="{AFF81386-AA43-45C4-A053-C2C2D7934912}" type="sibTrans" cxnId="{8440AB51-4F15-4A95-A92B-126544CDC1FF}">
      <dgm:prSet/>
      <dgm:spPr/>
      <dgm:t>
        <a:bodyPr/>
        <a:lstStyle/>
        <a:p>
          <a:endParaRPr lang="en-US"/>
        </a:p>
      </dgm:t>
    </dgm:pt>
    <dgm:pt modelId="{3892B83B-982C-45B2-AA94-C1CB921CD012}">
      <dgm:prSet/>
      <dgm:spPr/>
      <dgm:t>
        <a:bodyPr/>
        <a:lstStyle/>
        <a:p>
          <a:r>
            <a:rPr lang="en-US"/>
            <a:t>It’s OK not to know every answer</a:t>
          </a:r>
        </a:p>
      </dgm:t>
    </dgm:pt>
    <dgm:pt modelId="{6673314D-7C6E-4F6A-9C11-9B9435C154FF}" type="parTrans" cxnId="{3A8AF394-0732-444A-B51E-0C79C200D73F}">
      <dgm:prSet/>
      <dgm:spPr/>
      <dgm:t>
        <a:bodyPr/>
        <a:lstStyle/>
        <a:p>
          <a:endParaRPr lang="en-US"/>
        </a:p>
      </dgm:t>
    </dgm:pt>
    <dgm:pt modelId="{009BA207-20BC-4003-960E-07BB38FF4146}" type="sibTrans" cxnId="{3A8AF394-0732-444A-B51E-0C79C200D73F}">
      <dgm:prSet/>
      <dgm:spPr/>
      <dgm:t>
        <a:bodyPr/>
        <a:lstStyle/>
        <a:p>
          <a:endParaRPr lang="en-US"/>
        </a:p>
      </dgm:t>
    </dgm:pt>
    <dgm:pt modelId="{F3FB5977-2287-4BB6-9F96-D9002903782A}">
      <dgm:prSet/>
      <dgm:spPr/>
      <dgm:t>
        <a:bodyPr/>
        <a:lstStyle/>
        <a:p>
          <a:r>
            <a:rPr lang="en-US"/>
            <a:t>Don’t assume patients understand</a:t>
          </a:r>
        </a:p>
      </dgm:t>
    </dgm:pt>
    <dgm:pt modelId="{E8BF218A-43B0-43E0-BE19-D7B389671CD4}" type="parTrans" cxnId="{A46380A3-4B23-4A9C-A81D-4B0DE4C651D8}">
      <dgm:prSet/>
      <dgm:spPr/>
      <dgm:t>
        <a:bodyPr/>
        <a:lstStyle/>
        <a:p>
          <a:endParaRPr lang="en-US"/>
        </a:p>
      </dgm:t>
    </dgm:pt>
    <dgm:pt modelId="{09191CC6-3443-4CC4-B7BC-E103548CBC70}" type="sibTrans" cxnId="{A46380A3-4B23-4A9C-A81D-4B0DE4C651D8}">
      <dgm:prSet/>
      <dgm:spPr/>
      <dgm:t>
        <a:bodyPr/>
        <a:lstStyle/>
        <a:p>
          <a:endParaRPr lang="en-US"/>
        </a:p>
      </dgm:t>
    </dgm:pt>
    <dgm:pt modelId="{32046BCB-466D-4D40-92D6-582665613BCB}">
      <dgm:prSet/>
      <dgm:spPr/>
      <dgm:t>
        <a:bodyPr/>
        <a:lstStyle/>
        <a:p>
          <a:r>
            <a:rPr lang="en-US"/>
            <a:t>They may misunderstand the disease</a:t>
          </a:r>
        </a:p>
      </dgm:t>
    </dgm:pt>
    <dgm:pt modelId="{28478024-87F6-4D99-B39E-C16CE1DEF6EB}" type="parTrans" cxnId="{61874968-B09B-4FCC-9B30-9600D761C831}">
      <dgm:prSet/>
      <dgm:spPr/>
      <dgm:t>
        <a:bodyPr/>
        <a:lstStyle/>
        <a:p>
          <a:endParaRPr lang="en-US"/>
        </a:p>
      </dgm:t>
    </dgm:pt>
    <dgm:pt modelId="{CE6B8428-C68D-4D51-BB42-C4254F97BAA6}" type="sibTrans" cxnId="{61874968-B09B-4FCC-9B30-9600D761C831}">
      <dgm:prSet/>
      <dgm:spPr/>
      <dgm:t>
        <a:bodyPr/>
        <a:lstStyle/>
        <a:p>
          <a:endParaRPr lang="en-US"/>
        </a:p>
      </dgm:t>
    </dgm:pt>
    <dgm:pt modelId="{4034A365-C4A8-4575-9B94-746205401AE7}">
      <dgm:prSet/>
      <dgm:spPr/>
      <dgm:t>
        <a:bodyPr/>
        <a:lstStyle/>
        <a:p>
          <a:r>
            <a:rPr lang="en-US"/>
            <a:t>Or the situation</a:t>
          </a:r>
        </a:p>
      </dgm:t>
    </dgm:pt>
    <dgm:pt modelId="{77AC731B-7CC9-4851-A0D5-D8AFB5C705C9}" type="parTrans" cxnId="{1481859F-C891-40FB-886A-2417CD02A9E5}">
      <dgm:prSet/>
      <dgm:spPr/>
      <dgm:t>
        <a:bodyPr/>
        <a:lstStyle/>
        <a:p>
          <a:endParaRPr lang="en-US"/>
        </a:p>
      </dgm:t>
    </dgm:pt>
    <dgm:pt modelId="{00390F81-99C4-4515-9661-D7AA8CAD36E2}" type="sibTrans" cxnId="{1481859F-C891-40FB-886A-2417CD02A9E5}">
      <dgm:prSet/>
      <dgm:spPr/>
      <dgm:t>
        <a:bodyPr/>
        <a:lstStyle/>
        <a:p>
          <a:endParaRPr lang="en-US"/>
        </a:p>
      </dgm:t>
    </dgm:pt>
    <dgm:pt modelId="{BC7192CF-EBF2-44AC-9402-A4E1388F8AB0}">
      <dgm:prSet/>
      <dgm:spPr/>
      <dgm:t>
        <a:bodyPr/>
        <a:lstStyle/>
        <a:p>
          <a:r>
            <a:rPr lang="en-US"/>
            <a:t>Or simply the language (dementia)</a:t>
          </a:r>
        </a:p>
      </dgm:t>
    </dgm:pt>
    <dgm:pt modelId="{6DE12AAD-FBC2-47D7-A1A6-BBBEF2F070FE}" type="parTrans" cxnId="{FAAAEB2F-F166-4247-987D-0EE4146AD5FC}">
      <dgm:prSet/>
      <dgm:spPr/>
      <dgm:t>
        <a:bodyPr/>
        <a:lstStyle/>
        <a:p>
          <a:endParaRPr lang="en-US"/>
        </a:p>
      </dgm:t>
    </dgm:pt>
    <dgm:pt modelId="{CD31BB01-8308-44BA-969E-1BFB366D2A2D}" type="sibTrans" cxnId="{FAAAEB2F-F166-4247-987D-0EE4146AD5FC}">
      <dgm:prSet/>
      <dgm:spPr/>
      <dgm:t>
        <a:bodyPr/>
        <a:lstStyle/>
        <a:p>
          <a:endParaRPr lang="en-US"/>
        </a:p>
      </dgm:t>
    </dgm:pt>
    <dgm:pt modelId="{A6C5D258-9BAD-4C95-803C-49E8D38B8942}" type="pres">
      <dgm:prSet presAssocID="{108CF178-7BF5-4D24-A812-14BF40C5EBE0}" presName="root" presStyleCnt="0">
        <dgm:presLayoutVars>
          <dgm:dir/>
          <dgm:resizeHandles val="exact"/>
        </dgm:presLayoutVars>
      </dgm:prSet>
      <dgm:spPr/>
    </dgm:pt>
    <dgm:pt modelId="{1C3C7009-E7E2-4D2E-A953-5738AFF652DF}" type="pres">
      <dgm:prSet presAssocID="{40893A5A-789C-4818-9B0B-5A2ECE18EE20}" presName="compNode" presStyleCnt="0"/>
      <dgm:spPr/>
    </dgm:pt>
    <dgm:pt modelId="{26269099-D4B6-47A7-81B8-55B499C3B161}" type="pres">
      <dgm:prSet presAssocID="{40893A5A-789C-4818-9B0B-5A2ECE18EE20}" presName="bgRect" presStyleLbl="bgShp" presStyleIdx="0" presStyleCnt="6"/>
      <dgm:spPr/>
    </dgm:pt>
    <dgm:pt modelId="{8603AA14-C540-4E4E-A213-D1DD66816781}" type="pres">
      <dgm:prSet presAssocID="{40893A5A-789C-4818-9B0B-5A2ECE18EE20}"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un"/>
        </a:ext>
      </dgm:extLst>
    </dgm:pt>
    <dgm:pt modelId="{7BDA6D17-A8BB-4ABD-BA3F-9BA545A039C6}" type="pres">
      <dgm:prSet presAssocID="{40893A5A-789C-4818-9B0B-5A2ECE18EE20}" presName="spaceRect" presStyleCnt="0"/>
      <dgm:spPr/>
    </dgm:pt>
    <dgm:pt modelId="{F46758D6-05B2-43B0-8E9B-257FDF719CEB}" type="pres">
      <dgm:prSet presAssocID="{40893A5A-789C-4818-9B0B-5A2ECE18EE20}" presName="parTx" presStyleLbl="revTx" presStyleIdx="0" presStyleCnt="7">
        <dgm:presLayoutVars>
          <dgm:chMax val="0"/>
          <dgm:chPref val="0"/>
        </dgm:presLayoutVars>
      </dgm:prSet>
      <dgm:spPr/>
    </dgm:pt>
    <dgm:pt modelId="{915E7AEF-D1D1-43A9-A378-5D9800CD4BEC}" type="pres">
      <dgm:prSet presAssocID="{30BFFD3A-5705-4837-A17A-68CFCED242E3}" presName="sibTrans" presStyleCnt="0"/>
      <dgm:spPr/>
    </dgm:pt>
    <dgm:pt modelId="{0C9EBA33-3EB2-410F-A377-CF5B8DA373F1}" type="pres">
      <dgm:prSet presAssocID="{717D166D-356D-41D5-A14B-C85914FB945C}" presName="compNode" presStyleCnt="0"/>
      <dgm:spPr/>
    </dgm:pt>
    <dgm:pt modelId="{82497A94-7E0A-4611-9DFD-2299F355D69C}" type="pres">
      <dgm:prSet presAssocID="{717D166D-356D-41D5-A14B-C85914FB945C}" presName="bgRect" presStyleLbl="bgShp" presStyleIdx="1" presStyleCnt="6"/>
      <dgm:spPr/>
    </dgm:pt>
    <dgm:pt modelId="{4406D4BE-A838-4398-B223-92ED8D5FFAE9}" type="pres">
      <dgm:prSet presAssocID="{717D166D-356D-41D5-A14B-C85914FB945C}"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phones"/>
        </a:ext>
      </dgm:extLst>
    </dgm:pt>
    <dgm:pt modelId="{6AADC436-806F-4042-AE60-B78E6C9C51D4}" type="pres">
      <dgm:prSet presAssocID="{717D166D-356D-41D5-A14B-C85914FB945C}" presName="spaceRect" presStyleCnt="0"/>
      <dgm:spPr/>
    </dgm:pt>
    <dgm:pt modelId="{BB2DD452-CC0C-48B6-870A-45D16132D49D}" type="pres">
      <dgm:prSet presAssocID="{717D166D-356D-41D5-A14B-C85914FB945C}" presName="parTx" presStyleLbl="revTx" presStyleIdx="1" presStyleCnt="7">
        <dgm:presLayoutVars>
          <dgm:chMax val="0"/>
          <dgm:chPref val="0"/>
        </dgm:presLayoutVars>
      </dgm:prSet>
      <dgm:spPr/>
    </dgm:pt>
    <dgm:pt modelId="{9F460CED-7B63-48AF-B3A0-29AB024C4A02}" type="pres">
      <dgm:prSet presAssocID="{1C213394-3B8C-428B-A6C1-B9505E042368}" presName="sibTrans" presStyleCnt="0"/>
      <dgm:spPr/>
    </dgm:pt>
    <dgm:pt modelId="{45B334AC-8EB2-4163-A8F4-CD167589CE9B}" type="pres">
      <dgm:prSet presAssocID="{1F448C8F-E651-435C-B65E-CA9B02710A94}" presName="compNode" presStyleCnt="0"/>
      <dgm:spPr/>
    </dgm:pt>
    <dgm:pt modelId="{879294D1-2383-436F-864C-24913CA34208}" type="pres">
      <dgm:prSet presAssocID="{1F448C8F-E651-435C-B65E-CA9B02710A94}" presName="bgRect" presStyleLbl="bgShp" presStyleIdx="2" presStyleCnt="6"/>
      <dgm:spPr/>
    </dgm:pt>
    <dgm:pt modelId="{32EEDA71-4EF4-47E8-B31D-73B29744E049}" type="pres">
      <dgm:prSet presAssocID="{1F448C8F-E651-435C-B65E-CA9B02710A94}"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rama"/>
        </a:ext>
      </dgm:extLst>
    </dgm:pt>
    <dgm:pt modelId="{5B634905-0A51-4EF1-A1B8-AAC0BCA2F33E}" type="pres">
      <dgm:prSet presAssocID="{1F448C8F-E651-435C-B65E-CA9B02710A94}" presName="spaceRect" presStyleCnt="0"/>
      <dgm:spPr/>
    </dgm:pt>
    <dgm:pt modelId="{209CC236-CE0B-4877-8CEC-55F213ED2785}" type="pres">
      <dgm:prSet presAssocID="{1F448C8F-E651-435C-B65E-CA9B02710A94}" presName="parTx" presStyleLbl="revTx" presStyleIdx="2" presStyleCnt="7">
        <dgm:presLayoutVars>
          <dgm:chMax val="0"/>
          <dgm:chPref val="0"/>
        </dgm:presLayoutVars>
      </dgm:prSet>
      <dgm:spPr/>
    </dgm:pt>
    <dgm:pt modelId="{2EB7249A-4EF8-4035-9BF2-0F6D2159CC83}" type="pres">
      <dgm:prSet presAssocID="{9D70DAE0-FA6F-4972-9599-77663F2619CE}" presName="sibTrans" presStyleCnt="0"/>
      <dgm:spPr/>
    </dgm:pt>
    <dgm:pt modelId="{C9B0DFD1-7D88-4045-ACF9-F43338E4C1C8}" type="pres">
      <dgm:prSet presAssocID="{1BFDD0D9-6AEA-4966-889C-44E3AAD9FFF6}" presName="compNode" presStyleCnt="0"/>
      <dgm:spPr/>
    </dgm:pt>
    <dgm:pt modelId="{3A5D03F5-B743-4387-A233-ABF9EBB66D49}" type="pres">
      <dgm:prSet presAssocID="{1BFDD0D9-6AEA-4966-889C-44E3AAD9FFF6}" presName="bgRect" presStyleLbl="bgShp" presStyleIdx="3" presStyleCnt="6"/>
      <dgm:spPr/>
    </dgm:pt>
    <dgm:pt modelId="{56B29BC6-E55D-4B21-A388-2892EDC6E152}" type="pres">
      <dgm:prSet presAssocID="{1BFDD0D9-6AEA-4966-889C-44E3AAD9FFF6}"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lp"/>
        </a:ext>
      </dgm:extLst>
    </dgm:pt>
    <dgm:pt modelId="{6FAC2A59-D614-481E-9F14-171D30CFC712}" type="pres">
      <dgm:prSet presAssocID="{1BFDD0D9-6AEA-4966-889C-44E3AAD9FFF6}" presName="spaceRect" presStyleCnt="0"/>
      <dgm:spPr/>
    </dgm:pt>
    <dgm:pt modelId="{7E1FFB1A-08E9-4A7C-9D28-F8F9DC5B360F}" type="pres">
      <dgm:prSet presAssocID="{1BFDD0D9-6AEA-4966-889C-44E3AAD9FFF6}" presName="parTx" presStyleLbl="revTx" presStyleIdx="3" presStyleCnt="7">
        <dgm:presLayoutVars>
          <dgm:chMax val="0"/>
          <dgm:chPref val="0"/>
        </dgm:presLayoutVars>
      </dgm:prSet>
      <dgm:spPr/>
    </dgm:pt>
    <dgm:pt modelId="{DDEE80F1-CCDA-485B-903B-724176ECE7A7}" type="pres">
      <dgm:prSet presAssocID="{AFF81386-AA43-45C4-A053-C2C2D7934912}" presName="sibTrans" presStyleCnt="0"/>
      <dgm:spPr/>
    </dgm:pt>
    <dgm:pt modelId="{A3481C14-602B-4051-B7D2-B4577029FAA3}" type="pres">
      <dgm:prSet presAssocID="{3892B83B-982C-45B2-AA94-C1CB921CD012}" presName="compNode" presStyleCnt="0"/>
      <dgm:spPr/>
    </dgm:pt>
    <dgm:pt modelId="{EFF830DD-4318-4401-AD43-49AFA7C85494}" type="pres">
      <dgm:prSet presAssocID="{3892B83B-982C-45B2-AA94-C1CB921CD012}" presName="bgRect" presStyleLbl="bgShp" presStyleIdx="4" presStyleCnt="6"/>
      <dgm:spPr/>
    </dgm:pt>
    <dgm:pt modelId="{772F9DB1-B249-4B11-8A86-EA8949B43D9F}" type="pres">
      <dgm:prSet presAssocID="{3892B83B-982C-45B2-AA94-C1CB921CD012}"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eckmark"/>
        </a:ext>
      </dgm:extLst>
    </dgm:pt>
    <dgm:pt modelId="{2088285B-7740-4BA7-A48F-1782B94A3B8B}" type="pres">
      <dgm:prSet presAssocID="{3892B83B-982C-45B2-AA94-C1CB921CD012}" presName="spaceRect" presStyleCnt="0"/>
      <dgm:spPr/>
    </dgm:pt>
    <dgm:pt modelId="{5FFAA3BF-1BB6-4139-9EEE-C3DE2F047153}" type="pres">
      <dgm:prSet presAssocID="{3892B83B-982C-45B2-AA94-C1CB921CD012}" presName="parTx" presStyleLbl="revTx" presStyleIdx="4" presStyleCnt="7">
        <dgm:presLayoutVars>
          <dgm:chMax val="0"/>
          <dgm:chPref val="0"/>
        </dgm:presLayoutVars>
      </dgm:prSet>
      <dgm:spPr/>
    </dgm:pt>
    <dgm:pt modelId="{E0B55DB2-0B39-417C-9812-959D9350EDFD}" type="pres">
      <dgm:prSet presAssocID="{009BA207-20BC-4003-960E-07BB38FF4146}" presName="sibTrans" presStyleCnt="0"/>
      <dgm:spPr/>
    </dgm:pt>
    <dgm:pt modelId="{1C0CC43F-A3CD-4A74-B8DB-9CAB8ADF4621}" type="pres">
      <dgm:prSet presAssocID="{F3FB5977-2287-4BB6-9F96-D9002903782A}" presName="compNode" presStyleCnt="0"/>
      <dgm:spPr/>
    </dgm:pt>
    <dgm:pt modelId="{5B8D99D0-1C12-49BC-A6F7-B61223B9DE3A}" type="pres">
      <dgm:prSet presAssocID="{F3FB5977-2287-4BB6-9F96-D9002903782A}" presName="bgRect" presStyleLbl="bgShp" presStyleIdx="5" presStyleCnt="6"/>
      <dgm:spPr/>
    </dgm:pt>
    <dgm:pt modelId="{A8A8B45B-A1C7-4591-94C8-9CE03E540842}" type="pres">
      <dgm:prSet presAssocID="{F3FB5977-2287-4BB6-9F96-D9002903782A}"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Brain in head"/>
        </a:ext>
      </dgm:extLst>
    </dgm:pt>
    <dgm:pt modelId="{0EA44B8D-B90E-4395-94A5-92676612CBC2}" type="pres">
      <dgm:prSet presAssocID="{F3FB5977-2287-4BB6-9F96-D9002903782A}" presName="spaceRect" presStyleCnt="0"/>
      <dgm:spPr/>
    </dgm:pt>
    <dgm:pt modelId="{A773D4C7-A2D0-4988-BD77-783FF03B5FA8}" type="pres">
      <dgm:prSet presAssocID="{F3FB5977-2287-4BB6-9F96-D9002903782A}" presName="parTx" presStyleLbl="revTx" presStyleIdx="5" presStyleCnt="7">
        <dgm:presLayoutVars>
          <dgm:chMax val="0"/>
          <dgm:chPref val="0"/>
        </dgm:presLayoutVars>
      </dgm:prSet>
      <dgm:spPr/>
    </dgm:pt>
    <dgm:pt modelId="{0D20E5E1-4CB0-43D3-BCB4-73F0FF5DA728}" type="pres">
      <dgm:prSet presAssocID="{F3FB5977-2287-4BB6-9F96-D9002903782A}" presName="desTx" presStyleLbl="revTx" presStyleIdx="6" presStyleCnt="7">
        <dgm:presLayoutVars/>
      </dgm:prSet>
      <dgm:spPr/>
    </dgm:pt>
  </dgm:ptLst>
  <dgm:cxnLst>
    <dgm:cxn modelId="{2BA35B10-2FEB-4DA4-A757-2A8B800BB8FA}" srcId="{108CF178-7BF5-4D24-A812-14BF40C5EBE0}" destId="{40893A5A-789C-4818-9B0B-5A2ECE18EE20}" srcOrd="0" destOrd="0" parTransId="{A9127AA5-D223-436E-A4F2-22CCB957ED13}" sibTransId="{30BFFD3A-5705-4837-A17A-68CFCED242E3}"/>
    <dgm:cxn modelId="{12F39212-A90B-40D9-8A0A-213C49A59B74}" type="presOf" srcId="{1BFDD0D9-6AEA-4966-889C-44E3AAD9FFF6}" destId="{7E1FFB1A-08E9-4A7C-9D28-F8F9DC5B360F}" srcOrd="0" destOrd="0" presId="urn:microsoft.com/office/officeart/2018/2/layout/IconVerticalSolidList"/>
    <dgm:cxn modelId="{CA086120-09C0-4D34-8864-B88DC47A9FE4}" srcId="{108CF178-7BF5-4D24-A812-14BF40C5EBE0}" destId="{1F448C8F-E651-435C-B65E-CA9B02710A94}" srcOrd="2" destOrd="0" parTransId="{F11E43D3-CE63-45EF-9B8B-0FD38A69739B}" sibTransId="{9D70DAE0-FA6F-4972-9599-77663F2619CE}"/>
    <dgm:cxn modelId="{FAAAEB2F-F166-4247-987D-0EE4146AD5FC}" srcId="{F3FB5977-2287-4BB6-9F96-D9002903782A}" destId="{BC7192CF-EBF2-44AC-9402-A4E1388F8AB0}" srcOrd="2" destOrd="0" parTransId="{6DE12AAD-FBC2-47D7-A1A6-BBBEF2F070FE}" sibTransId="{CD31BB01-8308-44BA-969E-1BFB366D2A2D}"/>
    <dgm:cxn modelId="{B8C13638-5EB9-4DE0-8F53-75D30F8FC609}" type="presOf" srcId="{1F448C8F-E651-435C-B65E-CA9B02710A94}" destId="{209CC236-CE0B-4877-8CEC-55F213ED2785}" srcOrd="0" destOrd="0" presId="urn:microsoft.com/office/officeart/2018/2/layout/IconVerticalSolidList"/>
    <dgm:cxn modelId="{04894C62-A240-434E-B215-790E3E17F5CE}" type="presOf" srcId="{40893A5A-789C-4818-9B0B-5A2ECE18EE20}" destId="{F46758D6-05B2-43B0-8E9B-257FDF719CEB}" srcOrd="0" destOrd="0" presId="urn:microsoft.com/office/officeart/2018/2/layout/IconVerticalSolidList"/>
    <dgm:cxn modelId="{FAF29445-A1D0-4406-A602-F02CBAE98342}" type="presOf" srcId="{3892B83B-982C-45B2-AA94-C1CB921CD012}" destId="{5FFAA3BF-1BB6-4139-9EEE-C3DE2F047153}" srcOrd="0" destOrd="0" presId="urn:microsoft.com/office/officeart/2018/2/layout/IconVerticalSolidList"/>
    <dgm:cxn modelId="{61874968-B09B-4FCC-9B30-9600D761C831}" srcId="{F3FB5977-2287-4BB6-9F96-D9002903782A}" destId="{32046BCB-466D-4D40-92D6-582665613BCB}" srcOrd="0" destOrd="0" parTransId="{28478024-87F6-4D99-B39E-C16CE1DEF6EB}" sibTransId="{CE6B8428-C68D-4D51-BB42-C4254F97BAA6}"/>
    <dgm:cxn modelId="{8440AB51-4F15-4A95-A92B-126544CDC1FF}" srcId="{108CF178-7BF5-4D24-A812-14BF40C5EBE0}" destId="{1BFDD0D9-6AEA-4966-889C-44E3AAD9FFF6}" srcOrd="3" destOrd="0" parTransId="{786CF803-6F9E-45A4-87A3-2661CC5CE1B1}" sibTransId="{AFF81386-AA43-45C4-A053-C2C2D7934912}"/>
    <dgm:cxn modelId="{3A8AF394-0732-444A-B51E-0C79C200D73F}" srcId="{108CF178-7BF5-4D24-A812-14BF40C5EBE0}" destId="{3892B83B-982C-45B2-AA94-C1CB921CD012}" srcOrd="4" destOrd="0" parTransId="{6673314D-7C6E-4F6A-9C11-9B9435C154FF}" sibTransId="{009BA207-20BC-4003-960E-07BB38FF4146}"/>
    <dgm:cxn modelId="{4FA76A9D-4246-4ED1-A9D0-565B4A411C74}" type="presOf" srcId="{108CF178-7BF5-4D24-A812-14BF40C5EBE0}" destId="{A6C5D258-9BAD-4C95-803C-49E8D38B8942}" srcOrd="0" destOrd="0" presId="urn:microsoft.com/office/officeart/2018/2/layout/IconVerticalSolidList"/>
    <dgm:cxn modelId="{1481859F-C891-40FB-886A-2417CD02A9E5}" srcId="{F3FB5977-2287-4BB6-9F96-D9002903782A}" destId="{4034A365-C4A8-4575-9B94-746205401AE7}" srcOrd="1" destOrd="0" parTransId="{77AC731B-7CC9-4851-A0D5-D8AFB5C705C9}" sibTransId="{00390F81-99C4-4515-9661-D7AA8CAD36E2}"/>
    <dgm:cxn modelId="{F90300A1-4740-4204-B43C-1FD897168282}" srcId="{108CF178-7BF5-4D24-A812-14BF40C5EBE0}" destId="{717D166D-356D-41D5-A14B-C85914FB945C}" srcOrd="1" destOrd="0" parTransId="{EF6152E7-5C88-46F0-A58E-6EB1A7F58ADB}" sibTransId="{1C213394-3B8C-428B-A6C1-B9505E042368}"/>
    <dgm:cxn modelId="{A46380A3-4B23-4A9C-A81D-4B0DE4C651D8}" srcId="{108CF178-7BF5-4D24-A812-14BF40C5EBE0}" destId="{F3FB5977-2287-4BB6-9F96-D9002903782A}" srcOrd="5" destOrd="0" parTransId="{E8BF218A-43B0-43E0-BE19-D7B389671CD4}" sibTransId="{09191CC6-3443-4CC4-B7BC-E103548CBC70}"/>
    <dgm:cxn modelId="{877F4EB6-8182-4778-8DB2-3CF55E9282E2}" type="presOf" srcId="{4034A365-C4A8-4575-9B94-746205401AE7}" destId="{0D20E5E1-4CB0-43D3-BCB4-73F0FF5DA728}" srcOrd="0" destOrd="1" presId="urn:microsoft.com/office/officeart/2018/2/layout/IconVerticalSolidList"/>
    <dgm:cxn modelId="{B45D7AC3-6D8D-4676-A2CD-BB04D4382DCC}" type="presOf" srcId="{BC7192CF-EBF2-44AC-9402-A4E1388F8AB0}" destId="{0D20E5E1-4CB0-43D3-BCB4-73F0FF5DA728}" srcOrd="0" destOrd="2" presId="urn:microsoft.com/office/officeart/2018/2/layout/IconVerticalSolidList"/>
    <dgm:cxn modelId="{8473F5CD-9314-4661-A06E-D52AEB29AC1A}" type="presOf" srcId="{F3FB5977-2287-4BB6-9F96-D9002903782A}" destId="{A773D4C7-A2D0-4988-BD77-783FF03B5FA8}" srcOrd="0" destOrd="0" presId="urn:microsoft.com/office/officeart/2018/2/layout/IconVerticalSolidList"/>
    <dgm:cxn modelId="{525A65ED-6278-467B-992C-B6F7D5A538D9}" type="presOf" srcId="{717D166D-356D-41D5-A14B-C85914FB945C}" destId="{BB2DD452-CC0C-48B6-870A-45D16132D49D}" srcOrd="0" destOrd="0" presId="urn:microsoft.com/office/officeart/2018/2/layout/IconVerticalSolidList"/>
    <dgm:cxn modelId="{759222F0-FDE6-40A2-A0A5-C4C07399EB0E}" type="presOf" srcId="{32046BCB-466D-4D40-92D6-582665613BCB}" destId="{0D20E5E1-4CB0-43D3-BCB4-73F0FF5DA728}" srcOrd="0" destOrd="0" presId="urn:microsoft.com/office/officeart/2018/2/layout/IconVerticalSolidList"/>
    <dgm:cxn modelId="{1558C040-FBD4-4B41-818D-66F262EC7904}" type="presParOf" srcId="{A6C5D258-9BAD-4C95-803C-49E8D38B8942}" destId="{1C3C7009-E7E2-4D2E-A953-5738AFF652DF}" srcOrd="0" destOrd="0" presId="urn:microsoft.com/office/officeart/2018/2/layout/IconVerticalSolidList"/>
    <dgm:cxn modelId="{9BB74F73-E491-4F92-9F40-AFD414051DD1}" type="presParOf" srcId="{1C3C7009-E7E2-4D2E-A953-5738AFF652DF}" destId="{26269099-D4B6-47A7-81B8-55B499C3B161}" srcOrd="0" destOrd="0" presId="urn:microsoft.com/office/officeart/2018/2/layout/IconVerticalSolidList"/>
    <dgm:cxn modelId="{34C79119-D428-46D9-97DB-45A9707A50CA}" type="presParOf" srcId="{1C3C7009-E7E2-4D2E-A953-5738AFF652DF}" destId="{8603AA14-C540-4E4E-A213-D1DD66816781}" srcOrd="1" destOrd="0" presId="urn:microsoft.com/office/officeart/2018/2/layout/IconVerticalSolidList"/>
    <dgm:cxn modelId="{015CADFC-DFE1-4555-98C2-D2C6D1442ADB}" type="presParOf" srcId="{1C3C7009-E7E2-4D2E-A953-5738AFF652DF}" destId="{7BDA6D17-A8BB-4ABD-BA3F-9BA545A039C6}" srcOrd="2" destOrd="0" presId="urn:microsoft.com/office/officeart/2018/2/layout/IconVerticalSolidList"/>
    <dgm:cxn modelId="{75E31278-6C82-4179-AC66-D8232F45ED4C}" type="presParOf" srcId="{1C3C7009-E7E2-4D2E-A953-5738AFF652DF}" destId="{F46758D6-05B2-43B0-8E9B-257FDF719CEB}" srcOrd="3" destOrd="0" presId="urn:microsoft.com/office/officeart/2018/2/layout/IconVerticalSolidList"/>
    <dgm:cxn modelId="{E5B47CCB-7959-4B55-A905-10EC1DC47064}" type="presParOf" srcId="{A6C5D258-9BAD-4C95-803C-49E8D38B8942}" destId="{915E7AEF-D1D1-43A9-A378-5D9800CD4BEC}" srcOrd="1" destOrd="0" presId="urn:microsoft.com/office/officeart/2018/2/layout/IconVerticalSolidList"/>
    <dgm:cxn modelId="{0A47FF47-A9AD-4FD8-9E3B-AE0D217E9FDF}" type="presParOf" srcId="{A6C5D258-9BAD-4C95-803C-49E8D38B8942}" destId="{0C9EBA33-3EB2-410F-A377-CF5B8DA373F1}" srcOrd="2" destOrd="0" presId="urn:microsoft.com/office/officeart/2018/2/layout/IconVerticalSolidList"/>
    <dgm:cxn modelId="{8DBA23E8-DFCC-487C-B5B2-6F2BD50E7F77}" type="presParOf" srcId="{0C9EBA33-3EB2-410F-A377-CF5B8DA373F1}" destId="{82497A94-7E0A-4611-9DFD-2299F355D69C}" srcOrd="0" destOrd="0" presId="urn:microsoft.com/office/officeart/2018/2/layout/IconVerticalSolidList"/>
    <dgm:cxn modelId="{6AFE808B-DBA0-4B57-8DBC-82B0A7D0F4FC}" type="presParOf" srcId="{0C9EBA33-3EB2-410F-A377-CF5B8DA373F1}" destId="{4406D4BE-A838-4398-B223-92ED8D5FFAE9}" srcOrd="1" destOrd="0" presId="urn:microsoft.com/office/officeart/2018/2/layout/IconVerticalSolidList"/>
    <dgm:cxn modelId="{48EDC59A-E73D-43C5-BCB9-47E9FA8E0B6E}" type="presParOf" srcId="{0C9EBA33-3EB2-410F-A377-CF5B8DA373F1}" destId="{6AADC436-806F-4042-AE60-B78E6C9C51D4}" srcOrd="2" destOrd="0" presId="urn:microsoft.com/office/officeart/2018/2/layout/IconVerticalSolidList"/>
    <dgm:cxn modelId="{8E385648-4EBF-4E41-B4F4-5B163C68C08B}" type="presParOf" srcId="{0C9EBA33-3EB2-410F-A377-CF5B8DA373F1}" destId="{BB2DD452-CC0C-48B6-870A-45D16132D49D}" srcOrd="3" destOrd="0" presId="urn:microsoft.com/office/officeart/2018/2/layout/IconVerticalSolidList"/>
    <dgm:cxn modelId="{8A4D803F-5371-4AA1-B0EE-E00E908F007C}" type="presParOf" srcId="{A6C5D258-9BAD-4C95-803C-49E8D38B8942}" destId="{9F460CED-7B63-48AF-B3A0-29AB024C4A02}" srcOrd="3" destOrd="0" presId="urn:microsoft.com/office/officeart/2018/2/layout/IconVerticalSolidList"/>
    <dgm:cxn modelId="{FB09F670-17DC-4332-A1FB-0C24770E0B25}" type="presParOf" srcId="{A6C5D258-9BAD-4C95-803C-49E8D38B8942}" destId="{45B334AC-8EB2-4163-A8F4-CD167589CE9B}" srcOrd="4" destOrd="0" presId="urn:microsoft.com/office/officeart/2018/2/layout/IconVerticalSolidList"/>
    <dgm:cxn modelId="{F6D691A1-9B51-4848-BF1B-D19F1088143F}" type="presParOf" srcId="{45B334AC-8EB2-4163-A8F4-CD167589CE9B}" destId="{879294D1-2383-436F-864C-24913CA34208}" srcOrd="0" destOrd="0" presId="urn:microsoft.com/office/officeart/2018/2/layout/IconVerticalSolidList"/>
    <dgm:cxn modelId="{5A470754-DFD3-4328-8AA6-72BC47D06D32}" type="presParOf" srcId="{45B334AC-8EB2-4163-A8F4-CD167589CE9B}" destId="{32EEDA71-4EF4-47E8-B31D-73B29744E049}" srcOrd="1" destOrd="0" presId="urn:microsoft.com/office/officeart/2018/2/layout/IconVerticalSolidList"/>
    <dgm:cxn modelId="{3E952D62-9C64-4CE3-B712-8EF56274E36A}" type="presParOf" srcId="{45B334AC-8EB2-4163-A8F4-CD167589CE9B}" destId="{5B634905-0A51-4EF1-A1B8-AAC0BCA2F33E}" srcOrd="2" destOrd="0" presId="urn:microsoft.com/office/officeart/2018/2/layout/IconVerticalSolidList"/>
    <dgm:cxn modelId="{37857BA4-23F7-449E-B74B-7B1FA3092C97}" type="presParOf" srcId="{45B334AC-8EB2-4163-A8F4-CD167589CE9B}" destId="{209CC236-CE0B-4877-8CEC-55F213ED2785}" srcOrd="3" destOrd="0" presId="urn:microsoft.com/office/officeart/2018/2/layout/IconVerticalSolidList"/>
    <dgm:cxn modelId="{3FC52E61-247A-45D0-BDD7-84E8C6160D6D}" type="presParOf" srcId="{A6C5D258-9BAD-4C95-803C-49E8D38B8942}" destId="{2EB7249A-4EF8-4035-9BF2-0F6D2159CC83}" srcOrd="5" destOrd="0" presId="urn:microsoft.com/office/officeart/2018/2/layout/IconVerticalSolidList"/>
    <dgm:cxn modelId="{246D0AA4-38C3-4557-B06F-923383CD7643}" type="presParOf" srcId="{A6C5D258-9BAD-4C95-803C-49E8D38B8942}" destId="{C9B0DFD1-7D88-4045-ACF9-F43338E4C1C8}" srcOrd="6" destOrd="0" presId="urn:microsoft.com/office/officeart/2018/2/layout/IconVerticalSolidList"/>
    <dgm:cxn modelId="{32B68EF3-6BB9-4E23-914A-C972B83AC659}" type="presParOf" srcId="{C9B0DFD1-7D88-4045-ACF9-F43338E4C1C8}" destId="{3A5D03F5-B743-4387-A233-ABF9EBB66D49}" srcOrd="0" destOrd="0" presId="urn:microsoft.com/office/officeart/2018/2/layout/IconVerticalSolidList"/>
    <dgm:cxn modelId="{5EFB0295-B12C-43C3-8F3B-04E5C14B27A0}" type="presParOf" srcId="{C9B0DFD1-7D88-4045-ACF9-F43338E4C1C8}" destId="{56B29BC6-E55D-4B21-A388-2892EDC6E152}" srcOrd="1" destOrd="0" presId="urn:microsoft.com/office/officeart/2018/2/layout/IconVerticalSolidList"/>
    <dgm:cxn modelId="{230F8B37-2257-4E58-808C-8DA865E84A83}" type="presParOf" srcId="{C9B0DFD1-7D88-4045-ACF9-F43338E4C1C8}" destId="{6FAC2A59-D614-481E-9F14-171D30CFC712}" srcOrd="2" destOrd="0" presId="urn:microsoft.com/office/officeart/2018/2/layout/IconVerticalSolidList"/>
    <dgm:cxn modelId="{F8AEAE1D-104B-4B9A-882E-4CFF399AFB63}" type="presParOf" srcId="{C9B0DFD1-7D88-4045-ACF9-F43338E4C1C8}" destId="{7E1FFB1A-08E9-4A7C-9D28-F8F9DC5B360F}" srcOrd="3" destOrd="0" presId="urn:microsoft.com/office/officeart/2018/2/layout/IconVerticalSolidList"/>
    <dgm:cxn modelId="{4F5BECAE-77F2-4E66-8E3C-7134EFEA9EFA}" type="presParOf" srcId="{A6C5D258-9BAD-4C95-803C-49E8D38B8942}" destId="{DDEE80F1-CCDA-485B-903B-724176ECE7A7}" srcOrd="7" destOrd="0" presId="urn:microsoft.com/office/officeart/2018/2/layout/IconVerticalSolidList"/>
    <dgm:cxn modelId="{D8847531-4D3A-49DE-8396-446389239F1D}" type="presParOf" srcId="{A6C5D258-9BAD-4C95-803C-49E8D38B8942}" destId="{A3481C14-602B-4051-B7D2-B4577029FAA3}" srcOrd="8" destOrd="0" presId="urn:microsoft.com/office/officeart/2018/2/layout/IconVerticalSolidList"/>
    <dgm:cxn modelId="{06815F7C-2E9B-44A7-874E-3A812DB9423F}" type="presParOf" srcId="{A3481C14-602B-4051-B7D2-B4577029FAA3}" destId="{EFF830DD-4318-4401-AD43-49AFA7C85494}" srcOrd="0" destOrd="0" presId="urn:microsoft.com/office/officeart/2018/2/layout/IconVerticalSolidList"/>
    <dgm:cxn modelId="{65E0C71A-D4A2-48BF-801A-36625C481B9B}" type="presParOf" srcId="{A3481C14-602B-4051-B7D2-B4577029FAA3}" destId="{772F9DB1-B249-4B11-8A86-EA8949B43D9F}" srcOrd="1" destOrd="0" presId="urn:microsoft.com/office/officeart/2018/2/layout/IconVerticalSolidList"/>
    <dgm:cxn modelId="{AE942E1F-A6B7-4E9A-A93F-F4049E84D3CB}" type="presParOf" srcId="{A3481C14-602B-4051-B7D2-B4577029FAA3}" destId="{2088285B-7740-4BA7-A48F-1782B94A3B8B}" srcOrd="2" destOrd="0" presId="urn:microsoft.com/office/officeart/2018/2/layout/IconVerticalSolidList"/>
    <dgm:cxn modelId="{07A03A82-A6D0-4DD0-AD06-CCBAB266A945}" type="presParOf" srcId="{A3481C14-602B-4051-B7D2-B4577029FAA3}" destId="{5FFAA3BF-1BB6-4139-9EEE-C3DE2F047153}" srcOrd="3" destOrd="0" presId="urn:microsoft.com/office/officeart/2018/2/layout/IconVerticalSolidList"/>
    <dgm:cxn modelId="{A035F9DB-03AC-4836-85E7-78E8EC44576F}" type="presParOf" srcId="{A6C5D258-9BAD-4C95-803C-49E8D38B8942}" destId="{E0B55DB2-0B39-417C-9812-959D9350EDFD}" srcOrd="9" destOrd="0" presId="urn:microsoft.com/office/officeart/2018/2/layout/IconVerticalSolidList"/>
    <dgm:cxn modelId="{EBE2D936-5E01-4CBC-8CF8-D3135EF1E6BE}" type="presParOf" srcId="{A6C5D258-9BAD-4C95-803C-49E8D38B8942}" destId="{1C0CC43F-A3CD-4A74-B8DB-9CAB8ADF4621}" srcOrd="10" destOrd="0" presId="urn:microsoft.com/office/officeart/2018/2/layout/IconVerticalSolidList"/>
    <dgm:cxn modelId="{DBA05B94-A9F5-45C5-98BD-94BED383FF3C}" type="presParOf" srcId="{1C0CC43F-A3CD-4A74-B8DB-9CAB8ADF4621}" destId="{5B8D99D0-1C12-49BC-A6F7-B61223B9DE3A}" srcOrd="0" destOrd="0" presId="urn:microsoft.com/office/officeart/2018/2/layout/IconVerticalSolidList"/>
    <dgm:cxn modelId="{996469E7-C282-421C-A1FF-2060B60B4C34}" type="presParOf" srcId="{1C0CC43F-A3CD-4A74-B8DB-9CAB8ADF4621}" destId="{A8A8B45B-A1C7-4591-94C8-9CE03E540842}" srcOrd="1" destOrd="0" presId="urn:microsoft.com/office/officeart/2018/2/layout/IconVerticalSolidList"/>
    <dgm:cxn modelId="{68D7F13C-8EE8-4762-8506-498ADFD0849F}" type="presParOf" srcId="{1C0CC43F-A3CD-4A74-B8DB-9CAB8ADF4621}" destId="{0EA44B8D-B90E-4395-94A5-92676612CBC2}" srcOrd="2" destOrd="0" presId="urn:microsoft.com/office/officeart/2018/2/layout/IconVerticalSolidList"/>
    <dgm:cxn modelId="{F0F79CD4-70EA-473F-B28C-037CA8FF0F01}" type="presParOf" srcId="{1C0CC43F-A3CD-4A74-B8DB-9CAB8ADF4621}" destId="{A773D4C7-A2D0-4988-BD77-783FF03B5FA8}" srcOrd="3" destOrd="0" presId="urn:microsoft.com/office/officeart/2018/2/layout/IconVerticalSolidList"/>
    <dgm:cxn modelId="{9702FD41-73E6-46E3-9E5A-D888A8593D37}" type="presParOf" srcId="{1C0CC43F-A3CD-4A74-B8DB-9CAB8ADF4621}" destId="{0D20E5E1-4CB0-43D3-BCB4-73F0FF5DA728}"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23949D-7833-42B5-8988-3E2C8535402B}" type="doc">
      <dgm:prSet loTypeId="urn:microsoft.com/office/officeart/2016/7/layout/BasicLinearProcessNumbered" loCatId="process" qsTypeId="urn:microsoft.com/office/officeart/2005/8/quickstyle/simple4" qsCatId="simple" csTypeId="urn:microsoft.com/office/officeart/2005/8/colors/colorful1" csCatId="colorful"/>
      <dgm:spPr/>
      <dgm:t>
        <a:bodyPr/>
        <a:lstStyle/>
        <a:p>
          <a:endParaRPr lang="en-US"/>
        </a:p>
      </dgm:t>
    </dgm:pt>
    <dgm:pt modelId="{89CFE5D2-55C0-42C4-9D12-69B9E9815000}">
      <dgm:prSet/>
      <dgm:spPr/>
      <dgm:t>
        <a:bodyPr/>
        <a:lstStyle/>
        <a:p>
          <a:r>
            <a:rPr lang="en-US"/>
            <a:t>Understanding that these conversations may be a reoccurring discussion about the patient’s goals, values and treatment preferences instead of seeing it as a one-time activity </a:t>
          </a:r>
        </a:p>
      </dgm:t>
    </dgm:pt>
    <dgm:pt modelId="{3D617BEF-C3D7-41AC-9476-320A64440C09}" type="parTrans" cxnId="{3ECD1578-8302-4EB4-A63C-D51B5E1D7F93}">
      <dgm:prSet/>
      <dgm:spPr/>
      <dgm:t>
        <a:bodyPr/>
        <a:lstStyle/>
        <a:p>
          <a:endParaRPr lang="en-US"/>
        </a:p>
      </dgm:t>
    </dgm:pt>
    <dgm:pt modelId="{5D2CCB2F-BBFE-40AA-8506-AA982054B15F}" type="sibTrans" cxnId="{3ECD1578-8302-4EB4-A63C-D51B5E1D7F93}">
      <dgm:prSet phldrT="1" phldr="0"/>
      <dgm:spPr/>
      <dgm:t>
        <a:bodyPr/>
        <a:lstStyle/>
        <a:p>
          <a:r>
            <a:rPr lang="en-US"/>
            <a:t>1</a:t>
          </a:r>
        </a:p>
      </dgm:t>
    </dgm:pt>
    <dgm:pt modelId="{3FB6B93D-8CDA-4829-8FF1-8716E224340B}">
      <dgm:prSet/>
      <dgm:spPr/>
      <dgm:t>
        <a:bodyPr/>
        <a:lstStyle/>
        <a:p>
          <a:r>
            <a:rPr lang="en-US"/>
            <a:t>Including the patient and the surrogate decision maker as often as possible</a:t>
          </a:r>
        </a:p>
      </dgm:t>
    </dgm:pt>
    <dgm:pt modelId="{ACFFDA3B-9C76-45A6-B8BE-609A1B0F4846}" type="parTrans" cxnId="{FD775C0A-18A0-4528-92E0-2B1B8A63F731}">
      <dgm:prSet/>
      <dgm:spPr/>
      <dgm:t>
        <a:bodyPr/>
        <a:lstStyle/>
        <a:p>
          <a:endParaRPr lang="en-US"/>
        </a:p>
      </dgm:t>
    </dgm:pt>
    <dgm:pt modelId="{55E9057F-36CE-437B-B099-3AD88803F697}" type="sibTrans" cxnId="{FD775C0A-18A0-4528-92E0-2B1B8A63F731}">
      <dgm:prSet phldrT="2" phldr="0"/>
      <dgm:spPr/>
      <dgm:t>
        <a:bodyPr/>
        <a:lstStyle/>
        <a:p>
          <a:r>
            <a:rPr lang="en-US"/>
            <a:t>2</a:t>
          </a:r>
        </a:p>
      </dgm:t>
    </dgm:pt>
    <dgm:pt modelId="{FD16708F-24B3-41E6-9175-FCD9BFFA0C03}">
      <dgm:prSet/>
      <dgm:spPr/>
      <dgm:t>
        <a:bodyPr/>
        <a:lstStyle/>
        <a:p>
          <a:r>
            <a:rPr lang="en-US"/>
            <a:t>Accommodating diverse belief systems that can shape the treatment decisions</a:t>
          </a:r>
        </a:p>
      </dgm:t>
    </dgm:pt>
    <dgm:pt modelId="{7C5E503E-4D0F-4DED-9297-43023FFBAEBC}" type="parTrans" cxnId="{A0F61FB6-E521-4881-8E04-8CD98D286088}">
      <dgm:prSet/>
      <dgm:spPr/>
      <dgm:t>
        <a:bodyPr/>
        <a:lstStyle/>
        <a:p>
          <a:endParaRPr lang="en-US"/>
        </a:p>
      </dgm:t>
    </dgm:pt>
    <dgm:pt modelId="{8D8677A5-2A40-4889-83E1-92C0F73E6496}" type="sibTrans" cxnId="{A0F61FB6-E521-4881-8E04-8CD98D286088}">
      <dgm:prSet phldrT="3" phldr="0"/>
      <dgm:spPr/>
      <dgm:t>
        <a:bodyPr/>
        <a:lstStyle/>
        <a:p>
          <a:r>
            <a:rPr lang="en-US"/>
            <a:t>3</a:t>
          </a:r>
        </a:p>
      </dgm:t>
    </dgm:pt>
    <dgm:pt modelId="{C0AD0382-77D6-44C2-860A-1EEC6B131EB5}" type="pres">
      <dgm:prSet presAssocID="{AB23949D-7833-42B5-8988-3E2C8535402B}" presName="Name0" presStyleCnt="0">
        <dgm:presLayoutVars>
          <dgm:animLvl val="lvl"/>
          <dgm:resizeHandles val="exact"/>
        </dgm:presLayoutVars>
      </dgm:prSet>
      <dgm:spPr/>
    </dgm:pt>
    <dgm:pt modelId="{EB9F3FCC-DC65-4095-A61F-73BDC4686ABC}" type="pres">
      <dgm:prSet presAssocID="{89CFE5D2-55C0-42C4-9D12-69B9E9815000}" presName="compositeNode" presStyleCnt="0">
        <dgm:presLayoutVars>
          <dgm:bulletEnabled val="1"/>
        </dgm:presLayoutVars>
      </dgm:prSet>
      <dgm:spPr/>
    </dgm:pt>
    <dgm:pt modelId="{B06C7960-5E06-4611-AB65-D6D106F189DC}" type="pres">
      <dgm:prSet presAssocID="{89CFE5D2-55C0-42C4-9D12-69B9E9815000}" presName="bgRect" presStyleLbl="bgAccFollowNode1" presStyleIdx="0" presStyleCnt="3"/>
      <dgm:spPr/>
    </dgm:pt>
    <dgm:pt modelId="{3028EAAC-293F-448D-94A5-2FBC3D92876A}" type="pres">
      <dgm:prSet presAssocID="{5D2CCB2F-BBFE-40AA-8506-AA982054B15F}" presName="sibTransNodeCircle" presStyleLbl="alignNode1" presStyleIdx="0" presStyleCnt="6">
        <dgm:presLayoutVars>
          <dgm:chMax val="0"/>
          <dgm:bulletEnabled/>
        </dgm:presLayoutVars>
      </dgm:prSet>
      <dgm:spPr/>
    </dgm:pt>
    <dgm:pt modelId="{3475DE56-B821-427C-9966-8DBCDDB888B8}" type="pres">
      <dgm:prSet presAssocID="{89CFE5D2-55C0-42C4-9D12-69B9E9815000}" presName="bottomLine" presStyleLbl="alignNode1" presStyleIdx="1" presStyleCnt="6">
        <dgm:presLayoutVars/>
      </dgm:prSet>
      <dgm:spPr/>
    </dgm:pt>
    <dgm:pt modelId="{BC4DA1E6-4B00-4863-9D89-0003ADEFFA09}" type="pres">
      <dgm:prSet presAssocID="{89CFE5D2-55C0-42C4-9D12-69B9E9815000}" presName="nodeText" presStyleLbl="bgAccFollowNode1" presStyleIdx="0" presStyleCnt="3">
        <dgm:presLayoutVars>
          <dgm:bulletEnabled val="1"/>
        </dgm:presLayoutVars>
      </dgm:prSet>
      <dgm:spPr/>
    </dgm:pt>
    <dgm:pt modelId="{D0686886-B66E-403A-8027-AE69FD69DAA9}" type="pres">
      <dgm:prSet presAssocID="{5D2CCB2F-BBFE-40AA-8506-AA982054B15F}" presName="sibTrans" presStyleCnt="0"/>
      <dgm:spPr/>
    </dgm:pt>
    <dgm:pt modelId="{12C80494-952E-4860-8467-62D73CEFC39C}" type="pres">
      <dgm:prSet presAssocID="{3FB6B93D-8CDA-4829-8FF1-8716E224340B}" presName="compositeNode" presStyleCnt="0">
        <dgm:presLayoutVars>
          <dgm:bulletEnabled val="1"/>
        </dgm:presLayoutVars>
      </dgm:prSet>
      <dgm:spPr/>
    </dgm:pt>
    <dgm:pt modelId="{84C47449-9822-4A97-B834-18F508257AB7}" type="pres">
      <dgm:prSet presAssocID="{3FB6B93D-8CDA-4829-8FF1-8716E224340B}" presName="bgRect" presStyleLbl="bgAccFollowNode1" presStyleIdx="1" presStyleCnt="3"/>
      <dgm:spPr/>
    </dgm:pt>
    <dgm:pt modelId="{9522104A-C0C7-449E-8B11-0B6423BEDE54}" type="pres">
      <dgm:prSet presAssocID="{55E9057F-36CE-437B-B099-3AD88803F697}" presName="sibTransNodeCircle" presStyleLbl="alignNode1" presStyleIdx="2" presStyleCnt="6">
        <dgm:presLayoutVars>
          <dgm:chMax val="0"/>
          <dgm:bulletEnabled/>
        </dgm:presLayoutVars>
      </dgm:prSet>
      <dgm:spPr/>
    </dgm:pt>
    <dgm:pt modelId="{F44BD289-52C0-4957-8C47-3F627F0591E6}" type="pres">
      <dgm:prSet presAssocID="{3FB6B93D-8CDA-4829-8FF1-8716E224340B}" presName="bottomLine" presStyleLbl="alignNode1" presStyleIdx="3" presStyleCnt="6">
        <dgm:presLayoutVars/>
      </dgm:prSet>
      <dgm:spPr/>
    </dgm:pt>
    <dgm:pt modelId="{37A8E08D-1F30-40EC-9F60-7BABF53978C9}" type="pres">
      <dgm:prSet presAssocID="{3FB6B93D-8CDA-4829-8FF1-8716E224340B}" presName="nodeText" presStyleLbl="bgAccFollowNode1" presStyleIdx="1" presStyleCnt="3">
        <dgm:presLayoutVars>
          <dgm:bulletEnabled val="1"/>
        </dgm:presLayoutVars>
      </dgm:prSet>
      <dgm:spPr/>
    </dgm:pt>
    <dgm:pt modelId="{B59A5394-B178-493F-87AF-669FD8C6583F}" type="pres">
      <dgm:prSet presAssocID="{55E9057F-36CE-437B-B099-3AD88803F697}" presName="sibTrans" presStyleCnt="0"/>
      <dgm:spPr/>
    </dgm:pt>
    <dgm:pt modelId="{D2628B4B-11EA-4599-8BB8-61BDA5467701}" type="pres">
      <dgm:prSet presAssocID="{FD16708F-24B3-41E6-9175-FCD9BFFA0C03}" presName="compositeNode" presStyleCnt="0">
        <dgm:presLayoutVars>
          <dgm:bulletEnabled val="1"/>
        </dgm:presLayoutVars>
      </dgm:prSet>
      <dgm:spPr/>
    </dgm:pt>
    <dgm:pt modelId="{C58D632B-6233-4014-859E-7C6B3BBC1D3B}" type="pres">
      <dgm:prSet presAssocID="{FD16708F-24B3-41E6-9175-FCD9BFFA0C03}" presName="bgRect" presStyleLbl="bgAccFollowNode1" presStyleIdx="2" presStyleCnt="3"/>
      <dgm:spPr/>
    </dgm:pt>
    <dgm:pt modelId="{86541F0C-3A8A-40A7-B9D5-12A7CF4F8661}" type="pres">
      <dgm:prSet presAssocID="{8D8677A5-2A40-4889-83E1-92C0F73E6496}" presName="sibTransNodeCircle" presStyleLbl="alignNode1" presStyleIdx="4" presStyleCnt="6">
        <dgm:presLayoutVars>
          <dgm:chMax val="0"/>
          <dgm:bulletEnabled/>
        </dgm:presLayoutVars>
      </dgm:prSet>
      <dgm:spPr/>
    </dgm:pt>
    <dgm:pt modelId="{1859FD17-50BC-4C86-A7D0-E846260A3AF9}" type="pres">
      <dgm:prSet presAssocID="{FD16708F-24B3-41E6-9175-FCD9BFFA0C03}" presName="bottomLine" presStyleLbl="alignNode1" presStyleIdx="5" presStyleCnt="6">
        <dgm:presLayoutVars/>
      </dgm:prSet>
      <dgm:spPr/>
    </dgm:pt>
    <dgm:pt modelId="{A49C36B3-E7EC-436C-810B-2FBD54271285}" type="pres">
      <dgm:prSet presAssocID="{FD16708F-24B3-41E6-9175-FCD9BFFA0C03}" presName="nodeText" presStyleLbl="bgAccFollowNode1" presStyleIdx="2" presStyleCnt="3">
        <dgm:presLayoutVars>
          <dgm:bulletEnabled val="1"/>
        </dgm:presLayoutVars>
      </dgm:prSet>
      <dgm:spPr/>
    </dgm:pt>
  </dgm:ptLst>
  <dgm:cxnLst>
    <dgm:cxn modelId="{FD775C0A-18A0-4528-92E0-2B1B8A63F731}" srcId="{AB23949D-7833-42B5-8988-3E2C8535402B}" destId="{3FB6B93D-8CDA-4829-8FF1-8716E224340B}" srcOrd="1" destOrd="0" parTransId="{ACFFDA3B-9C76-45A6-B8BE-609A1B0F4846}" sibTransId="{55E9057F-36CE-437B-B099-3AD88803F697}"/>
    <dgm:cxn modelId="{E1FE3017-1070-48B2-9421-784013461DF4}" type="presOf" srcId="{3FB6B93D-8CDA-4829-8FF1-8716E224340B}" destId="{37A8E08D-1F30-40EC-9F60-7BABF53978C9}" srcOrd="1" destOrd="0" presId="urn:microsoft.com/office/officeart/2016/7/layout/BasicLinearProcessNumbered"/>
    <dgm:cxn modelId="{F57CBB3C-6BA6-4DE6-A18F-C26C70A77896}" type="presOf" srcId="{FD16708F-24B3-41E6-9175-FCD9BFFA0C03}" destId="{A49C36B3-E7EC-436C-810B-2FBD54271285}" srcOrd="1" destOrd="0" presId="urn:microsoft.com/office/officeart/2016/7/layout/BasicLinearProcessNumbered"/>
    <dgm:cxn modelId="{E2567061-E485-4BB4-961C-742AAB13E328}" type="presOf" srcId="{5D2CCB2F-BBFE-40AA-8506-AA982054B15F}" destId="{3028EAAC-293F-448D-94A5-2FBC3D92876A}" srcOrd="0" destOrd="0" presId="urn:microsoft.com/office/officeart/2016/7/layout/BasicLinearProcessNumbered"/>
    <dgm:cxn modelId="{AA5D6A68-6266-474E-A7C6-075799B3EDAD}" type="presOf" srcId="{3FB6B93D-8CDA-4829-8FF1-8716E224340B}" destId="{84C47449-9822-4A97-B834-18F508257AB7}" srcOrd="0" destOrd="0" presId="urn:microsoft.com/office/officeart/2016/7/layout/BasicLinearProcessNumbered"/>
    <dgm:cxn modelId="{D29F4D6E-7DBD-46A6-9DF0-D6C496FBCE74}" type="presOf" srcId="{FD16708F-24B3-41E6-9175-FCD9BFFA0C03}" destId="{C58D632B-6233-4014-859E-7C6B3BBC1D3B}" srcOrd="0" destOrd="0" presId="urn:microsoft.com/office/officeart/2016/7/layout/BasicLinearProcessNumbered"/>
    <dgm:cxn modelId="{3ECD1578-8302-4EB4-A63C-D51B5E1D7F93}" srcId="{AB23949D-7833-42B5-8988-3E2C8535402B}" destId="{89CFE5D2-55C0-42C4-9D12-69B9E9815000}" srcOrd="0" destOrd="0" parTransId="{3D617BEF-C3D7-41AC-9476-320A64440C09}" sibTransId="{5D2CCB2F-BBFE-40AA-8506-AA982054B15F}"/>
    <dgm:cxn modelId="{C55F8287-E4CB-42F6-890E-48B0ABC0FF12}" type="presOf" srcId="{AB23949D-7833-42B5-8988-3E2C8535402B}" destId="{C0AD0382-77D6-44C2-860A-1EEC6B131EB5}" srcOrd="0" destOrd="0" presId="urn:microsoft.com/office/officeart/2016/7/layout/BasicLinearProcessNumbered"/>
    <dgm:cxn modelId="{6556829A-B319-4352-A647-425904E3B687}" type="presOf" srcId="{89CFE5D2-55C0-42C4-9D12-69B9E9815000}" destId="{B06C7960-5E06-4611-AB65-D6D106F189DC}" srcOrd="0" destOrd="0" presId="urn:microsoft.com/office/officeart/2016/7/layout/BasicLinearProcessNumbered"/>
    <dgm:cxn modelId="{A0F61FB6-E521-4881-8E04-8CD98D286088}" srcId="{AB23949D-7833-42B5-8988-3E2C8535402B}" destId="{FD16708F-24B3-41E6-9175-FCD9BFFA0C03}" srcOrd="2" destOrd="0" parTransId="{7C5E503E-4D0F-4DED-9297-43023FFBAEBC}" sibTransId="{8D8677A5-2A40-4889-83E1-92C0F73E6496}"/>
    <dgm:cxn modelId="{8F78F1BC-37B2-40DD-A8C3-3407882A4959}" type="presOf" srcId="{8D8677A5-2A40-4889-83E1-92C0F73E6496}" destId="{86541F0C-3A8A-40A7-B9D5-12A7CF4F8661}" srcOrd="0" destOrd="0" presId="urn:microsoft.com/office/officeart/2016/7/layout/BasicLinearProcessNumbered"/>
    <dgm:cxn modelId="{F77B00E9-09A0-4339-8888-01419A348E4E}" type="presOf" srcId="{89CFE5D2-55C0-42C4-9D12-69B9E9815000}" destId="{BC4DA1E6-4B00-4863-9D89-0003ADEFFA09}" srcOrd="1" destOrd="0" presId="urn:microsoft.com/office/officeart/2016/7/layout/BasicLinearProcessNumbered"/>
    <dgm:cxn modelId="{C55D5AEB-1719-462E-872F-8E361E826AB9}" type="presOf" srcId="{55E9057F-36CE-437B-B099-3AD88803F697}" destId="{9522104A-C0C7-449E-8B11-0B6423BEDE54}" srcOrd="0" destOrd="0" presId="urn:microsoft.com/office/officeart/2016/7/layout/BasicLinearProcessNumbered"/>
    <dgm:cxn modelId="{9CF1F1B2-4F85-4AAB-B9F2-D481BBF40430}" type="presParOf" srcId="{C0AD0382-77D6-44C2-860A-1EEC6B131EB5}" destId="{EB9F3FCC-DC65-4095-A61F-73BDC4686ABC}" srcOrd="0" destOrd="0" presId="urn:microsoft.com/office/officeart/2016/7/layout/BasicLinearProcessNumbered"/>
    <dgm:cxn modelId="{FC463B3F-4BE1-4FEC-B023-536C0C3753D8}" type="presParOf" srcId="{EB9F3FCC-DC65-4095-A61F-73BDC4686ABC}" destId="{B06C7960-5E06-4611-AB65-D6D106F189DC}" srcOrd="0" destOrd="0" presId="urn:microsoft.com/office/officeart/2016/7/layout/BasicLinearProcessNumbered"/>
    <dgm:cxn modelId="{7FAAE6C9-F856-41BE-807B-A56BF1784A01}" type="presParOf" srcId="{EB9F3FCC-DC65-4095-A61F-73BDC4686ABC}" destId="{3028EAAC-293F-448D-94A5-2FBC3D92876A}" srcOrd="1" destOrd="0" presId="urn:microsoft.com/office/officeart/2016/7/layout/BasicLinearProcessNumbered"/>
    <dgm:cxn modelId="{972A7CC1-9938-4AF7-A7CE-735D338C7A4B}" type="presParOf" srcId="{EB9F3FCC-DC65-4095-A61F-73BDC4686ABC}" destId="{3475DE56-B821-427C-9966-8DBCDDB888B8}" srcOrd="2" destOrd="0" presId="urn:microsoft.com/office/officeart/2016/7/layout/BasicLinearProcessNumbered"/>
    <dgm:cxn modelId="{94AA7C2F-D096-46DD-BA02-C01B0BF77FB6}" type="presParOf" srcId="{EB9F3FCC-DC65-4095-A61F-73BDC4686ABC}" destId="{BC4DA1E6-4B00-4863-9D89-0003ADEFFA09}" srcOrd="3" destOrd="0" presId="urn:microsoft.com/office/officeart/2016/7/layout/BasicLinearProcessNumbered"/>
    <dgm:cxn modelId="{BBE9E29E-918A-495F-9457-9DCEFE8B7C40}" type="presParOf" srcId="{C0AD0382-77D6-44C2-860A-1EEC6B131EB5}" destId="{D0686886-B66E-403A-8027-AE69FD69DAA9}" srcOrd="1" destOrd="0" presId="urn:microsoft.com/office/officeart/2016/7/layout/BasicLinearProcessNumbered"/>
    <dgm:cxn modelId="{E451D844-B5D6-42A5-B2BE-A97FE88EC087}" type="presParOf" srcId="{C0AD0382-77D6-44C2-860A-1EEC6B131EB5}" destId="{12C80494-952E-4860-8467-62D73CEFC39C}" srcOrd="2" destOrd="0" presId="urn:microsoft.com/office/officeart/2016/7/layout/BasicLinearProcessNumbered"/>
    <dgm:cxn modelId="{BCD075ED-3E15-41E2-A2E9-D40B4348E9FD}" type="presParOf" srcId="{12C80494-952E-4860-8467-62D73CEFC39C}" destId="{84C47449-9822-4A97-B834-18F508257AB7}" srcOrd="0" destOrd="0" presId="urn:microsoft.com/office/officeart/2016/7/layout/BasicLinearProcessNumbered"/>
    <dgm:cxn modelId="{CF8A8237-E281-471E-B531-37AED6D788C8}" type="presParOf" srcId="{12C80494-952E-4860-8467-62D73CEFC39C}" destId="{9522104A-C0C7-449E-8B11-0B6423BEDE54}" srcOrd="1" destOrd="0" presId="urn:microsoft.com/office/officeart/2016/7/layout/BasicLinearProcessNumbered"/>
    <dgm:cxn modelId="{EDDBE0DF-3086-49D0-89ED-BA656E64B190}" type="presParOf" srcId="{12C80494-952E-4860-8467-62D73CEFC39C}" destId="{F44BD289-52C0-4957-8C47-3F627F0591E6}" srcOrd="2" destOrd="0" presId="urn:microsoft.com/office/officeart/2016/7/layout/BasicLinearProcessNumbered"/>
    <dgm:cxn modelId="{3B1B6E9F-305E-4852-87B8-0DFBC97F9667}" type="presParOf" srcId="{12C80494-952E-4860-8467-62D73CEFC39C}" destId="{37A8E08D-1F30-40EC-9F60-7BABF53978C9}" srcOrd="3" destOrd="0" presId="urn:microsoft.com/office/officeart/2016/7/layout/BasicLinearProcessNumbered"/>
    <dgm:cxn modelId="{52AC6722-19AC-4199-BA93-6FDCCDB1EB1A}" type="presParOf" srcId="{C0AD0382-77D6-44C2-860A-1EEC6B131EB5}" destId="{B59A5394-B178-493F-87AF-669FD8C6583F}" srcOrd="3" destOrd="0" presId="urn:microsoft.com/office/officeart/2016/7/layout/BasicLinearProcessNumbered"/>
    <dgm:cxn modelId="{671075D0-F2C6-42AD-9DE1-7D84F0A9176D}" type="presParOf" srcId="{C0AD0382-77D6-44C2-860A-1EEC6B131EB5}" destId="{D2628B4B-11EA-4599-8BB8-61BDA5467701}" srcOrd="4" destOrd="0" presId="urn:microsoft.com/office/officeart/2016/7/layout/BasicLinearProcessNumbered"/>
    <dgm:cxn modelId="{EEC7715B-E773-414C-8C6E-C27B708528AE}" type="presParOf" srcId="{D2628B4B-11EA-4599-8BB8-61BDA5467701}" destId="{C58D632B-6233-4014-859E-7C6B3BBC1D3B}" srcOrd="0" destOrd="0" presId="urn:microsoft.com/office/officeart/2016/7/layout/BasicLinearProcessNumbered"/>
    <dgm:cxn modelId="{7CCE4B08-7E98-4712-A03A-C941F5443A6F}" type="presParOf" srcId="{D2628B4B-11EA-4599-8BB8-61BDA5467701}" destId="{86541F0C-3A8A-40A7-B9D5-12A7CF4F8661}" srcOrd="1" destOrd="0" presId="urn:microsoft.com/office/officeart/2016/7/layout/BasicLinearProcessNumbered"/>
    <dgm:cxn modelId="{10C038F1-DB1E-40D0-8C7D-BC55FE03E4E3}" type="presParOf" srcId="{D2628B4B-11EA-4599-8BB8-61BDA5467701}" destId="{1859FD17-50BC-4C86-A7D0-E846260A3AF9}" srcOrd="2" destOrd="0" presId="urn:microsoft.com/office/officeart/2016/7/layout/BasicLinearProcessNumbered"/>
    <dgm:cxn modelId="{E522E708-C19B-460F-B21B-DD11F989C3B3}" type="presParOf" srcId="{D2628B4B-11EA-4599-8BB8-61BDA5467701}" destId="{A49C36B3-E7EC-436C-810B-2FBD54271285}"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B87850-9C3C-4C67-8FBD-D9AC7BC1E408}"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6F87384B-A7C0-4D2A-A359-2C570D24B282}">
      <dgm:prSet/>
      <dgm:spPr/>
      <dgm:t>
        <a:bodyPr/>
        <a:lstStyle/>
        <a:p>
          <a:r>
            <a:rPr lang="en-US"/>
            <a:t>Discusses, understands, and plans for future healthcare goals incorporating one’s wishes and values</a:t>
          </a:r>
        </a:p>
      </dgm:t>
    </dgm:pt>
    <dgm:pt modelId="{3CF8174D-0CD1-4441-9A64-125D33811FD0}" type="parTrans" cxnId="{E6410AF7-B6DC-458F-9977-C7B7DDBD52A7}">
      <dgm:prSet/>
      <dgm:spPr/>
      <dgm:t>
        <a:bodyPr/>
        <a:lstStyle/>
        <a:p>
          <a:endParaRPr lang="en-US"/>
        </a:p>
      </dgm:t>
    </dgm:pt>
    <dgm:pt modelId="{9726680B-3241-4781-9E8E-F83FD7B26379}" type="sibTrans" cxnId="{E6410AF7-B6DC-458F-9977-C7B7DDBD52A7}">
      <dgm:prSet/>
      <dgm:spPr/>
      <dgm:t>
        <a:bodyPr/>
        <a:lstStyle/>
        <a:p>
          <a:endParaRPr lang="en-US"/>
        </a:p>
      </dgm:t>
    </dgm:pt>
    <dgm:pt modelId="{B56D1982-CE24-4B2C-B35A-D839087200B6}">
      <dgm:prSet/>
      <dgm:spPr/>
      <dgm:t>
        <a:bodyPr/>
        <a:lstStyle/>
        <a:p>
          <a:r>
            <a:rPr lang="en-US"/>
            <a:t>Leverage these discussions to introduce advance directives</a:t>
          </a:r>
        </a:p>
      </dgm:t>
    </dgm:pt>
    <dgm:pt modelId="{E792EA98-23B3-45B3-AF1E-596FB670BB99}" type="parTrans" cxnId="{1AEAA56C-D764-4899-9036-9DD9FF6A4EE9}">
      <dgm:prSet/>
      <dgm:spPr/>
      <dgm:t>
        <a:bodyPr/>
        <a:lstStyle/>
        <a:p>
          <a:endParaRPr lang="en-US"/>
        </a:p>
      </dgm:t>
    </dgm:pt>
    <dgm:pt modelId="{BEA5A302-6334-4CB8-9906-132971B6BE13}" type="sibTrans" cxnId="{1AEAA56C-D764-4899-9036-9DD9FF6A4EE9}">
      <dgm:prSet/>
      <dgm:spPr/>
      <dgm:t>
        <a:bodyPr/>
        <a:lstStyle/>
        <a:p>
          <a:endParaRPr lang="en-US"/>
        </a:p>
      </dgm:t>
    </dgm:pt>
    <dgm:pt modelId="{25A42963-E9F6-42D3-B901-5F3648277254}">
      <dgm:prSet/>
      <dgm:spPr/>
      <dgm:t>
        <a:bodyPr/>
        <a:lstStyle/>
        <a:p>
          <a:r>
            <a:rPr lang="en-US"/>
            <a:t>As serious illness progresses focus on care goals, end of life discussions, and role of hospice.</a:t>
          </a:r>
        </a:p>
      </dgm:t>
    </dgm:pt>
    <dgm:pt modelId="{88A324F4-0CC9-4125-821D-BBC09CEF9EE7}" type="parTrans" cxnId="{32408FA9-6DEF-40D3-94B3-A643E7A631A2}">
      <dgm:prSet/>
      <dgm:spPr/>
      <dgm:t>
        <a:bodyPr/>
        <a:lstStyle/>
        <a:p>
          <a:endParaRPr lang="en-US"/>
        </a:p>
      </dgm:t>
    </dgm:pt>
    <dgm:pt modelId="{4D97DAE7-9266-4851-9234-23E1A48A7555}" type="sibTrans" cxnId="{32408FA9-6DEF-40D3-94B3-A643E7A631A2}">
      <dgm:prSet/>
      <dgm:spPr/>
      <dgm:t>
        <a:bodyPr/>
        <a:lstStyle/>
        <a:p>
          <a:endParaRPr lang="en-US"/>
        </a:p>
      </dgm:t>
    </dgm:pt>
    <dgm:pt modelId="{88A54418-AEA8-445A-8D19-50982F876B89}" type="pres">
      <dgm:prSet presAssocID="{9EB87850-9C3C-4C67-8FBD-D9AC7BC1E408}" presName="linear" presStyleCnt="0">
        <dgm:presLayoutVars>
          <dgm:animLvl val="lvl"/>
          <dgm:resizeHandles val="exact"/>
        </dgm:presLayoutVars>
      </dgm:prSet>
      <dgm:spPr/>
    </dgm:pt>
    <dgm:pt modelId="{24BDDFB5-B070-4DD4-B8FA-BACDC458E70F}" type="pres">
      <dgm:prSet presAssocID="{6F87384B-A7C0-4D2A-A359-2C570D24B282}" presName="parentText" presStyleLbl="node1" presStyleIdx="0" presStyleCnt="3">
        <dgm:presLayoutVars>
          <dgm:chMax val="0"/>
          <dgm:bulletEnabled val="1"/>
        </dgm:presLayoutVars>
      </dgm:prSet>
      <dgm:spPr/>
    </dgm:pt>
    <dgm:pt modelId="{E4117207-2F80-49D8-92F7-A96DBB0B73EF}" type="pres">
      <dgm:prSet presAssocID="{9726680B-3241-4781-9E8E-F83FD7B26379}" presName="spacer" presStyleCnt="0"/>
      <dgm:spPr/>
    </dgm:pt>
    <dgm:pt modelId="{29586F7C-3455-423E-9FC4-8B4ACA7CBAF6}" type="pres">
      <dgm:prSet presAssocID="{B56D1982-CE24-4B2C-B35A-D839087200B6}" presName="parentText" presStyleLbl="node1" presStyleIdx="1" presStyleCnt="3">
        <dgm:presLayoutVars>
          <dgm:chMax val="0"/>
          <dgm:bulletEnabled val="1"/>
        </dgm:presLayoutVars>
      </dgm:prSet>
      <dgm:spPr/>
    </dgm:pt>
    <dgm:pt modelId="{B37034D1-E4BD-4877-A3AC-8F24C31FC9C8}" type="pres">
      <dgm:prSet presAssocID="{BEA5A302-6334-4CB8-9906-132971B6BE13}" presName="spacer" presStyleCnt="0"/>
      <dgm:spPr/>
    </dgm:pt>
    <dgm:pt modelId="{3A76E265-0BE0-46E1-8198-F094C2E44846}" type="pres">
      <dgm:prSet presAssocID="{25A42963-E9F6-42D3-B901-5F3648277254}" presName="parentText" presStyleLbl="node1" presStyleIdx="2" presStyleCnt="3">
        <dgm:presLayoutVars>
          <dgm:chMax val="0"/>
          <dgm:bulletEnabled val="1"/>
        </dgm:presLayoutVars>
      </dgm:prSet>
      <dgm:spPr/>
    </dgm:pt>
  </dgm:ptLst>
  <dgm:cxnLst>
    <dgm:cxn modelId="{9F697968-9805-4BD0-8761-6CD7C04AEA80}" type="presOf" srcId="{25A42963-E9F6-42D3-B901-5F3648277254}" destId="{3A76E265-0BE0-46E1-8198-F094C2E44846}" srcOrd="0" destOrd="0" presId="urn:microsoft.com/office/officeart/2005/8/layout/vList2"/>
    <dgm:cxn modelId="{1AEAA56C-D764-4899-9036-9DD9FF6A4EE9}" srcId="{9EB87850-9C3C-4C67-8FBD-D9AC7BC1E408}" destId="{B56D1982-CE24-4B2C-B35A-D839087200B6}" srcOrd="1" destOrd="0" parTransId="{E792EA98-23B3-45B3-AF1E-596FB670BB99}" sibTransId="{BEA5A302-6334-4CB8-9906-132971B6BE13}"/>
    <dgm:cxn modelId="{3223C274-C073-49E0-B3F7-0B97415ED32B}" type="presOf" srcId="{9EB87850-9C3C-4C67-8FBD-D9AC7BC1E408}" destId="{88A54418-AEA8-445A-8D19-50982F876B89}" srcOrd="0" destOrd="0" presId="urn:microsoft.com/office/officeart/2005/8/layout/vList2"/>
    <dgm:cxn modelId="{E329CCA2-8DC5-4578-AD05-002B3A1CF74B}" type="presOf" srcId="{B56D1982-CE24-4B2C-B35A-D839087200B6}" destId="{29586F7C-3455-423E-9FC4-8B4ACA7CBAF6}" srcOrd="0" destOrd="0" presId="urn:microsoft.com/office/officeart/2005/8/layout/vList2"/>
    <dgm:cxn modelId="{32408FA9-6DEF-40D3-94B3-A643E7A631A2}" srcId="{9EB87850-9C3C-4C67-8FBD-D9AC7BC1E408}" destId="{25A42963-E9F6-42D3-B901-5F3648277254}" srcOrd="2" destOrd="0" parTransId="{88A324F4-0CC9-4125-821D-BBC09CEF9EE7}" sibTransId="{4D97DAE7-9266-4851-9234-23E1A48A7555}"/>
    <dgm:cxn modelId="{A2F4C6C7-F018-4918-BB7E-C1FACA057F84}" type="presOf" srcId="{6F87384B-A7C0-4D2A-A359-2C570D24B282}" destId="{24BDDFB5-B070-4DD4-B8FA-BACDC458E70F}" srcOrd="0" destOrd="0" presId="urn:microsoft.com/office/officeart/2005/8/layout/vList2"/>
    <dgm:cxn modelId="{E6410AF7-B6DC-458F-9977-C7B7DDBD52A7}" srcId="{9EB87850-9C3C-4C67-8FBD-D9AC7BC1E408}" destId="{6F87384B-A7C0-4D2A-A359-2C570D24B282}" srcOrd="0" destOrd="0" parTransId="{3CF8174D-0CD1-4441-9A64-125D33811FD0}" sibTransId="{9726680B-3241-4781-9E8E-F83FD7B26379}"/>
    <dgm:cxn modelId="{90D6157A-5DA7-4930-8D1C-CAF80B7C30A4}" type="presParOf" srcId="{88A54418-AEA8-445A-8D19-50982F876B89}" destId="{24BDDFB5-B070-4DD4-B8FA-BACDC458E70F}" srcOrd="0" destOrd="0" presId="urn:microsoft.com/office/officeart/2005/8/layout/vList2"/>
    <dgm:cxn modelId="{6BD0C7E3-CFB0-429E-B81B-978CDC63C7AD}" type="presParOf" srcId="{88A54418-AEA8-445A-8D19-50982F876B89}" destId="{E4117207-2F80-49D8-92F7-A96DBB0B73EF}" srcOrd="1" destOrd="0" presId="urn:microsoft.com/office/officeart/2005/8/layout/vList2"/>
    <dgm:cxn modelId="{E1668855-3FC5-481A-B3CC-8479A4E3F453}" type="presParOf" srcId="{88A54418-AEA8-445A-8D19-50982F876B89}" destId="{29586F7C-3455-423E-9FC4-8B4ACA7CBAF6}" srcOrd="2" destOrd="0" presId="urn:microsoft.com/office/officeart/2005/8/layout/vList2"/>
    <dgm:cxn modelId="{0213E8B3-E163-4D5E-B9BF-39B8D46E64CE}" type="presParOf" srcId="{88A54418-AEA8-445A-8D19-50982F876B89}" destId="{B37034D1-E4BD-4877-A3AC-8F24C31FC9C8}" srcOrd="3" destOrd="0" presId="urn:microsoft.com/office/officeart/2005/8/layout/vList2"/>
    <dgm:cxn modelId="{F19957F0-27E3-4AD7-8188-72EACE9802C5}" type="presParOf" srcId="{88A54418-AEA8-445A-8D19-50982F876B89}" destId="{3A76E265-0BE0-46E1-8198-F094C2E4484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C1CDEC-3F8C-4EE8-BC5E-E948F1B1499C}" type="doc">
      <dgm:prSet loTypeId="urn:microsoft.com/office/officeart/2016/7/layout/RepeatingBendingProcessNew" loCatId="process" qsTypeId="urn:microsoft.com/office/officeart/2005/8/quickstyle/simple1" qsCatId="simple" csTypeId="urn:microsoft.com/office/officeart/2005/8/colors/colorful5" csCatId="colorful"/>
      <dgm:spPr/>
      <dgm:t>
        <a:bodyPr/>
        <a:lstStyle/>
        <a:p>
          <a:endParaRPr lang="en-US"/>
        </a:p>
      </dgm:t>
    </dgm:pt>
    <dgm:pt modelId="{D3FEAA5E-7E56-487F-8B20-A2F8C44E1167}">
      <dgm:prSet/>
      <dgm:spPr/>
      <dgm:t>
        <a:bodyPr/>
        <a:lstStyle/>
        <a:p>
          <a:r>
            <a:rPr lang="en-US" b="1">
              <a:hlinkClick xmlns:r="http://schemas.openxmlformats.org/officeDocument/2006/relationships" r:id="rId1"/>
            </a:rPr>
            <a:t>Distress Thermometer</a:t>
          </a:r>
          <a:r>
            <a:rPr lang="en-US" b="1"/>
            <a:t>:</a:t>
          </a:r>
          <a:r>
            <a:rPr lang="en-US"/>
            <a:t> A tool to have caregivers rate their distress from 0 to 10, often accompanied by a checklist of concerns.</a:t>
          </a:r>
        </a:p>
      </dgm:t>
    </dgm:pt>
    <dgm:pt modelId="{24996FC9-2BF4-45E5-A3D2-4017BFD50DFF}" type="parTrans" cxnId="{73D7B7F1-93DE-4BBA-8189-C3391E482E1B}">
      <dgm:prSet/>
      <dgm:spPr/>
      <dgm:t>
        <a:bodyPr/>
        <a:lstStyle/>
        <a:p>
          <a:endParaRPr lang="en-US"/>
        </a:p>
      </dgm:t>
    </dgm:pt>
    <dgm:pt modelId="{C3E872FE-6E1B-4923-9F13-D5838278CD52}" type="sibTrans" cxnId="{73D7B7F1-93DE-4BBA-8189-C3391E482E1B}">
      <dgm:prSet/>
      <dgm:spPr/>
      <dgm:t>
        <a:bodyPr/>
        <a:lstStyle/>
        <a:p>
          <a:endParaRPr lang="en-US"/>
        </a:p>
      </dgm:t>
    </dgm:pt>
    <dgm:pt modelId="{EC1356DA-E69C-425A-8FCB-3574DA851296}">
      <dgm:prSet/>
      <dgm:spPr/>
      <dgm:t>
        <a:bodyPr/>
        <a:lstStyle/>
        <a:p>
          <a:r>
            <a:rPr lang="en-US" b="1" dirty="0">
              <a:hlinkClick xmlns:r="http://schemas.openxmlformats.org/officeDocument/2006/relationships" r:id="rId2"/>
            </a:rPr>
            <a:t>Zarit Burden Interview</a:t>
          </a:r>
          <a:r>
            <a:rPr lang="en-US" b="1" dirty="0"/>
            <a:t> (ZBI-4):</a:t>
          </a:r>
          <a:r>
            <a:rPr lang="en-US" dirty="0"/>
            <a:t> A screening tool designed to evaluate the burden of caregiving.</a:t>
          </a:r>
        </a:p>
      </dgm:t>
    </dgm:pt>
    <dgm:pt modelId="{157CC2A1-AC85-4628-ACB6-61D589FF6E0C}" type="parTrans" cxnId="{FD88743D-5AF1-41A1-B9B5-5084125421CB}">
      <dgm:prSet/>
      <dgm:spPr/>
      <dgm:t>
        <a:bodyPr/>
        <a:lstStyle/>
        <a:p>
          <a:endParaRPr lang="en-US"/>
        </a:p>
      </dgm:t>
    </dgm:pt>
    <dgm:pt modelId="{1E488032-9DBB-44D9-9928-11B62F8DFEFD}" type="sibTrans" cxnId="{FD88743D-5AF1-41A1-B9B5-5084125421CB}">
      <dgm:prSet/>
      <dgm:spPr/>
      <dgm:t>
        <a:bodyPr/>
        <a:lstStyle/>
        <a:p>
          <a:endParaRPr lang="en-US"/>
        </a:p>
      </dgm:t>
    </dgm:pt>
    <dgm:pt modelId="{7479A918-3D21-4B30-B70B-DFF21A4E5817}">
      <dgm:prSet/>
      <dgm:spPr/>
      <dgm:t>
        <a:bodyPr/>
        <a:lstStyle/>
        <a:p>
          <a:r>
            <a:rPr lang="en-US" b="1"/>
            <a:t>Monitoring Behavioral Changes:</a:t>
          </a:r>
          <a:r>
            <a:rPr lang="en-US"/>
            <a:t> Observing for signs of burnout, such as increased outbursts or turning to unhealthy coping mechanisms</a:t>
          </a:r>
        </a:p>
      </dgm:t>
    </dgm:pt>
    <dgm:pt modelId="{D9194E33-5B60-4F58-9292-D714F8B5E022}" type="parTrans" cxnId="{791720E0-EC1A-458B-9516-C3C1A92AED36}">
      <dgm:prSet/>
      <dgm:spPr/>
      <dgm:t>
        <a:bodyPr/>
        <a:lstStyle/>
        <a:p>
          <a:endParaRPr lang="en-US"/>
        </a:p>
      </dgm:t>
    </dgm:pt>
    <dgm:pt modelId="{31713FDE-831C-4433-94FA-33051D8B672E}" type="sibTrans" cxnId="{791720E0-EC1A-458B-9516-C3C1A92AED36}">
      <dgm:prSet/>
      <dgm:spPr/>
      <dgm:t>
        <a:bodyPr/>
        <a:lstStyle/>
        <a:p>
          <a:endParaRPr lang="en-US"/>
        </a:p>
      </dgm:t>
    </dgm:pt>
    <dgm:pt modelId="{629C1AC7-B050-409B-81FD-BD9732D64B6E}">
      <dgm:prSet/>
      <dgm:spPr/>
      <dgm:t>
        <a:bodyPr/>
        <a:lstStyle/>
        <a:p>
          <a:r>
            <a:rPr lang="en-US" b="1"/>
            <a:t>When to Intervene</a:t>
          </a:r>
          <a:endParaRPr lang="en-US"/>
        </a:p>
      </dgm:t>
    </dgm:pt>
    <dgm:pt modelId="{0139E00D-C788-4744-A505-F1930F861773}" type="parTrans" cxnId="{61BBEAFF-84B9-4A82-8C15-64F142B41578}">
      <dgm:prSet/>
      <dgm:spPr/>
      <dgm:t>
        <a:bodyPr/>
        <a:lstStyle/>
        <a:p>
          <a:endParaRPr lang="en-US"/>
        </a:p>
      </dgm:t>
    </dgm:pt>
    <dgm:pt modelId="{0C3CFF08-7A1A-4087-8364-11A48D2A2E99}" type="sibTrans" cxnId="{61BBEAFF-84B9-4A82-8C15-64F142B41578}">
      <dgm:prSet/>
      <dgm:spPr/>
      <dgm:t>
        <a:bodyPr/>
        <a:lstStyle/>
        <a:p>
          <a:endParaRPr lang="en-US"/>
        </a:p>
      </dgm:t>
    </dgm:pt>
    <dgm:pt modelId="{825B3B5D-EC00-4C8C-A3FC-40FEFBBA7CE5}">
      <dgm:prSet/>
      <dgm:spPr/>
      <dgm:t>
        <a:bodyPr/>
        <a:lstStyle/>
        <a:p>
          <a:r>
            <a:rPr lang="en-US"/>
            <a:t>IDG members (nurses, social workers, chaplains) look for signs of "3 Stages of Burnout" (Frustration, Isolation, Despair) to implement interventions like respite care, educational resources, or additional home support</a:t>
          </a:r>
        </a:p>
      </dgm:t>
    </dgm:pt>
    <dgm:pt modelId="{23200CA2-AFC0-4B28-821D-63DD37D43986}" type="parTrans" cxnId="{0D4914F0-51D6-4351-890B-2856BC2B7BF1}">
      <dgm:prSet/>
      <dgm:spPr/>
      <dgm:t>
        <a:bodyPr/>
        <a:lstStyle/>
        <a:p>
          <a:endParaRPr lang="en-US"/>
        </a:p>
      </dgm:t>
    </dgm:pt>
    <dgm:pt modelId="{C24DD282-55B2-4C79-9AEA-0158F1B49B2F}" type="sibTrans" cxnId="{0D4914F0-51D6-4351-890B-2856BC2B7BF1}">
      <dgm:prSet/>
      <dgm:spPr/>
      <dgm:t>
        <a:bodyPr/>
        <a:lstStyle/>
        <a:p>
          <a:endParaRPr lang="en-US"/>
        </a:p>
      </dgm:t>
    </dgm:pt>
    <dgm:pt modelId="{DE1569D0-0A8C-4DF6-B1B2-ACC2278D4439}">
      <dgm:prSet/>
      <dgm:spPr/>
      <dgm:t>
        <a:bodyPr/>
        <a:lstStyle/>
        <a:p>
          <a:r>
            <a:rPr lang="en-US" u="sng"/>
            <a:t>Conversations Needed Frequently</a:t>
          </a:r>
          <a:r>
            <a:rPr lang="en-US"/>
            <a:t>:</a:t>
          </a:r>
        </a:p>
      </dgm:t>
    </dgm:pt>
    <dgm:pt modelId="{8D963162-884E-43E3-BFBB-3B30733CAE69}" type="parTrans" cxnId="{437B61D9-3220-4721-88AD-042FCDB909AD}">
      <dgm:prSet/>
      <dgm:spPr/>
      <dgm:t>
        <a:bodyPr/>
        <a:lstStyle/>
        <a:p>
          <a:endParaRPr lang="en-US"/>
        </a:p>
      </dgm:t>
    </dgm:pt>
    <dgm:pt modelId="{0DD71590-DF31-40C5-8D22-A42F61F2B45C}" type="sibTrans" cxnId="{437B61D9-3220-4721-88AD-042FCDB909AD}">
      <dgm:prSet/>
      <dgm:spPr/>
      <dgm:t>
        <a:bodyPr/>
        <a:lstStyle/>
        <a:p>
          <a:endParaRPr lang="en-US"/>
        </a:p>
      </dgm:t>
    </dgm:pt>
    <dgm:pt modelId="{4BE3F882-C799-4B9A-BB19-6BF45D3D71AE}">
      <dgm:prSet/>
      <dgm:spPr/>
      <dgm:t>
        <a:bodyPr/>
        <a:lstStyle/>
        <a:p>
          <a:r>
            <a:rPr lang="en-US"/>
            <a:t>Continued evaluation about PCG ability to care for the patient as the patient declines</a:t>
          </a:r>
        </a:p>
      </dgm:t>
    </dgm:pt>
    <dgm:pt modelId="{5B3CCE44-AE56-4E50-9560-83CAB78B11BD}" type="parTrans" cxnId="{8AE96124-777A-43A7-A483-BE8933056B1D}">
      <dgm:prSet/>
      <dgm:spPr/>
      <dgm:t>
        <a:bodyPr/>
        <a:lstStyle/>
        <a:p>
          <a:endParaRPr lang="en-US"/>
        </a:p>
      </dgm:t>
    </dgm:pt>
    <dgm:pt modelId="{101A3320-9317-4A31-9540-C71146E6163F}" type="sibTrans" cxnId="{8AE96124-777A-43A7-A483-BE8933056B1D}">
      <dgm:prSet/>
      <dgm:spPr/>
      <dgm:t>
        <a:bodyPr/>
        <a:lstStyle/>
        <a:p>
          <a:endParaRPr lang="en-US"/>
        </a:p>
      </dgm:t>
    </dgm:pt>
    <dgm:pt modelId="{DD4F73D4-17AE-4289-AB34-75D4437181C3}">
      <dgm:prSet/>
      <dgm:spPr/>
      <dgm:t>
        <a:bodyPr/>
        <a:lstStyle/>
        <a:p>
          <a:r>
            <a:rPr lang="en-US"/>
            <a:t>Does the family/caregiver have a good understanding about the progression of the patient’s disease – what to expect?</a:t>
          </a:r>
        </a:p>
      </dgm:t>
    </dgm:pt>
    <dgm:pt modelId="{BEFD2FFF-0E8D-44F6-8381-578A74282F3F}" type="parTrans" cxnId="{7CF46C14-CA76-47E9-A7D4-05E9A0A0C34B}">
      <dgm:prSet/>
      <dgm:spPr/>
      <dgm:t>
        <a:bodyPr/>
        <a:lstStyle/>
        <a:p>
          <a:endParaRPr lang="en-US"/>
        </a:p>
      </dgm:t>
    </dgm:pt>
    <dgm:pt modelId="{D9AC50CC-5F21-42A7-B1DA-876B3EB51FB3}" type="sibTrans" cxnId="{7CF46C14-CA76-47E9-A7D4-05E9A0A0C34B}">
      <dgm:prSet/>
      <dgm:spPr/>
      <dgm:t>
        <a:bodyPr/>
        <a:lstStyle/>
        <a:p>
          <a:endParaRPr lang="en-US"/>
        </a:p>
      </dgm:t>
    </dgm:pt>
    <dgm:pt modelId="{8746D255-D69C-4775-83F8-24D7E4FAAA42}" type="pres">
      <dgm:prSet presAssocID="{CDC1CDEC-3F8C-4EE8-BC5E-E948F1B1499C}" presName="Name0" presStyleCnt="0">
        <dgm:presLayoutVars>
          <dgm:dir/>
          <dgm:resizeHandles val="exact"/>
        </dgm:presLayoutVars>
      </dgm:prSet>
      <dgm:spPr/>
    </dgm:pt>
    <dgm:pt modelId="{DD68491E-97B4-4817-BE66-DA5AAD6FE724}" type="pres">
      <dgm:prSet presAssocID="{D3FEAA5E-7E56-487F-8B20-A2F8C44E1167}" presName="node" presStyleLbl="node1" presStyleIdx="0" presStyleCnt="8">
        <dgm:presLayoutVars>
          <dgm:bulletEnabled val="1"/>
        </dgm:presLayoutVars>
      </dgm:prSet>
      <dgm:spPr/>
    </dgm:pt>
    <dgm:pt modelId="{869C5053-3B20-47C9-9761-B4C73BC88FA2}" type="pres">
      <dgm:prSet presAssocID="{C3E872FE-6E1B-4923-9F13-D5838278CD52}" presName="sibTrans" presStyleLbl="sibTrans1D1" presStyleIdx="0" presStyleCnt="7"/>
      <dgm:spPr/>
    </dgm:pt>
    <dgm:pt modelId="{C2FC4078-CDBD-4D90-8891-78A9C91CDB1E}" type="pres">
      <dgm:prSet presAssocID="{C3E872FE-6E1B-4923-9F13-D5838278CD52}" presName="connectorText" presStyleLbl="sibTrans1D1" presStyleIdx="0" presStyleCnt="7"/>
      <dgm:spPr/>
    </dgm:pt>
    <dgm:pt modelId="{190256FA-0AB4-487E-81B2-DBA0A2F07883}" type="pres">
      <dgm:prSet presAssocID="{EC1356DA-E69C-425A-8FCB-3574DA851296}" presName="node" presStyleLbl="node1" presStyleIdx="1" presStyleCnt="8">
        <dgm:presLayoutVars>
          <dgm:bulletEnabled val="1"/>
        </dgm:presLayoutVars>
      </dgm:prSet>
      <dgm:spPr/>
    </dgm:pt>
    <dgm:pt modelId="{4B92A90F-FBDE-4323-9EF4-193879353462}" type="pres">
      <dgm:prSet presAssocID="{1E488032-9DBB-44D9-9928-11B62F8DFEFD}" presName="sibTrans" presStyleLbl="sibTrans1D1" presStyleIdx="1" presStyleCnt="7"/>
      <dgm:spPr/>
    </dgm:pt>
    <dgm:pt modelId="{9C74972A-14A9-4A2A-AC24-750A1ADA4933}" type="pres">
      <dgm:prSet presAssocID="{1E488032-9DBB-44D9-9928-11B62F8DFEFD}" presName="connectorText" presStyleLbl="sibTrans1D1" presStyleIdx="1" presStyleCnt="7"/>
      <dgm:spPr/>
    </dgm:pt>
    <dgm:pt modelId="{2BC7AAFD-3762-4A44-A3A3-2C57C0E75F60}" type="pres">
      <dgm:prSet presAssocID="{7479A918-3D21-4B30-B70B-DFF21A4E5817}" presName="node" presStyleLbl="node1" presStyleIdx="2" presStyleCnt="8">
        <dgm:presLayoutVars>
          <dgm:bulletEnabled val="1"/>
        </dgm:presLayoutVars>
      </dgm:prSet>
      <dgm:spPr/>
    </dgm:pt>
    <dgm:pt modelId="{A5C76933-F7C8-4299-BF1C-9E3C69730C6B}" type="pres">
      <dgm:prSet presAssocID="{31713FDE-831C-4433-94FA-33051D8B672E}" presName="sibTrans" presStyleLbl="sibTrans1D1" presStyleIdx="2" presStyleCnt="7"/>
      <dgm:spPr/>
    </dgm:pt>
    <dgm:pt modelId="{BB2FD57F-14A4-4AAF-B340-8A48A01B1644}" type="pres">
      <dgm:prSet presAssocID="{31713FDE-831C-4433-94FA-33051D8B672E}" presName="connectorText" presStyleLbl="sibTrans1D1" presStyleIdx="2" presStyleCnt="7"/>
      <dgm:spPr/>
    </dgm:pt>
    <dgm:pt modelId="{59C63C4B-0AEB-4ADC-A6C7-1C5DF4738EC5}" type="pres">
      <dgm:prSet presAssocID="{629C1AC7-B050-409B-81FD-BD9732D64B6E}" presName="node" presStyleLbl="node1" presStyleIdx="3" presStyleCnt="8">
        <dgm:presLayoutVars>
          <dgm:bulletEnabled val="1"/>
        </dgm:presLayoutVars>
      </dgm:prSet>
      <dgm:spPr/>
    </dgm:pt>
    <dgm:pt modelId="{68ADA92B-27C5-449C-8D3C-E78789D7955F}" type="pres">
      <dgm:prSet presAssocID="{0C3CFF08-7A1A-4087-8364-11A48D2A2E99}" presName="sibTrans" presStyleLbl="sibTrans1D1" presStyleIdx="3" presStyleCnt="7"/>
      <dgm:spPr/>
    </dgm:pt>
    <dgm:pt modelId="{709D763A-AA55-49F6-B0A0-0B04909B23AA}" type="pres">
      <dgm:prSet presAssocID="{0C3CFF08-7A1A-4087-8364-11A48D2A2E99}" presName="connectorText" presStyleLbl="sibTrans1D1" presStyleIdx="3" presStyleCnt="7"/>
      <dgm:spPr/>
    </dgm:pt>
    <dgm:pt modelId="{7B23CE3D-F9AF-4A4C-9706-FA840B1E9FFC}" type="pres">
      <dgm:prSet presAssocID="{825B3B5D-EC00-4C8C-A3FC-40FEFBBA7CE5}" presName="node" presStyleLbl="node1" presStyleIdx="4" presStyleCnt="8">
        <dgm:presLayoutVars>
          <dgm:bulletEnabled val="1"/>
        </dgm:presLayoutVars>
      </dgm:prSet>
      <dgm:spPr/>
    </dgm:pt>
    <dgm:pt modelId="{77591D5E-BDD8-4DE1-A25B-8B3C6FEBA687}" type="pres">
      <dgm:prSet presAssocID="{C24DD282-55B2-4C79-9AEA-0158F1B49B2F}" presName="sibTrans" presStyleLbl="sibTrans1D1" presStyleIdx="4" presStyleCnt="7"/>
      <dgm:spPr/>
    </dgm:pt>
    <dgm:pt modelId="{04E45D1D-A897-414B-9CCC-2A5E1E693EF9}" type="pres">
      <dgm:prSet presAssocID="{C24DD282-55B2-4C79-9AEA-0158F1B49B2F}" presName="connectorText" presStyleLbl="sibTrans1D1" presStyleIdx="4" presStyleCnt="7"/>
      <dgm:spPr/>
    </dgm:pt>
    <dgm:pt modelId="{F0A52DC8-5726-4FBD-B42B-8396521BE6B5}" type="pres">
      <dgm:prSet presAssocID="{DE1569D0-0A8C-4DF6-B1B2-ACC2278D4439}" presName="node" presStyleLbl="node1" presStyleIdx="5" presStyleCnt="8">
        <dgm:presLayoutVars>
          <dgm:bulletEnabled val="1"/>
        </dgm:presLayoutVars>
      </dgm:prSet>
      <dgm:spPr/>
    </dgm:pt>
    <dgm:pt modelId="{4FF30548-2906-435A-B310-A1F917E24CF4}" type="pres">
      <dgm:prSet presAssocID="{0DD71590-DF31-40C5-8D22-A42F61F2B45C}" presName="sibTrans" presStyleLbl="sibTrans1D1" presStyleIdx="5" presStyleCnt="7"/>
      <dgm:spPr/>
    </dgm:pt>
    <dgm:pt modelId="{41876FBF-22FC-47BE-BA43-E5CC8643DB2E}" type="pres">
      <dgm:prSet presAssocID="{0DD71590-DF31-40C5-8D22-A42F61F2B45C}" presName="connectorText" presStyleLbl="sibTrans1D1" presStyleIdx="5" presStyleCnt="7"/>
      <dgm:spPr/>
    </dgm:pt>
    <dgm:pt modelId="{FB96D33B-69C8-4B60-AF70-F3B50A8C5A8C}" type="pres">
      <dgm:prSet presAssocID="{4BE3F882-C799-4B9A-BB19-6BF45D3D71AE}" presName="node" presStyleLbl="node1" presStyleIdx="6" presStyleCnt="8">
        <dgm:presLayoutVars>
          <dgm:bulletEnabled val="1"/>
        </dgm:presLayoutVars>
      </dgm:prSet>
      <dgm:spPr/>
    </dgm:pt>
    <dgm:pt modelId="{FE45E787-0619-4934-AAAF-815DD07D5356}" type="pres">
      <dgm:prSet presAssocID="{101A3320-9317-4A31-9540-C71146E6163F}" presName="sibTrans" presStyleLbl="sibTrans1D1" presStyleIdx="6" presStyleCnt="7"/>
      <dgm:spPr/>
    </dgm:pt>
    <dgm:pt modelId="{319C8D56-BE68-4ECD-94D3-D1529A439580}" type="pres">
      <dgm:prSet presAssocID="{101A3320-9317-4A31-9540-C71146E6163F}" presName="connectorText" presStyleLbl="sibTrans1D1" presStyleIdx="6" presStyleCnt="7"/>
      <dgm:spPr/>
    </dgm:pt>
    <dgm:pt modelId="{A4CF739A-3BA0-4CCE-A911-4BCAA236E278}" type="pres">
      <dgm:prSet presAssocID="{DD4F73D4-17AE-4289-AB34-75D4437181C3}" presName="node" presStyleLbl="node1" presStyleIdx="7" presStyleCnt="8">
        <dgm:presLayoutVars>
          <dgm:bulletEnabled val="1"/>
        </dgm:presLayoutVars>
      </dgm:prSet>
      <dgm:spPr/>
    </dgm:pt>
  </dgm:ptLst>
  <dgm:cxnLst>
    <dgm:cxn modelId="{A21D9210-CA15-4EFC-A53F-CBE505F2B3D4}" type="presOf" srcId="{4BE3F882-C799-4B9A-BB19-6BF45D3D71AE}" destId="{FB96D33B-69C8-4B60-AF70-F3B50A8C5A8C}" srcOrd="0" destOrd="0" presId="urn:microsoft.com/office/officeart/2016/7/layout/RepeatingBendingProcessNew"/>
    <dgm:cxn modelId="{84DF2514-6ACF-4D20-8640-40D0B62B3753}" type="presOf" srcId="{0DD71590-DF31-40C5-8D22-A42F61F2B45C}" destId="{4FF30548-2906-435A-B310-A1F917E24CF4}" srcOrd="0" destOrd="0" presId="urn:microsoft.com/office/officeart/2016/7/layout/RepeatingBendingProcessNew"/>
    <dgm:cxn modelId="{7CF46C14-CA76-47E9-A7D4-05E9A0A0C34B}" srcId="{CDC1CDEC-3F8C-4EE8-BC5E-E948F1B1499C}" destId="{DD4F73D4-17AE-4289-AB34-75D4437181C3}" srcOrd="7" destOrd="0" parTransId="{BEFD2FFF-0E8D-44F6-8381-578A74282F3F}" sibTransId="{D9AC50CC-5F21-42A7-B1DA-876B3EB51FB3}"/>
    <dgm:cxn modelId="{EDAE8A22-DA26-48ED-A3BA-FE470C64C2BB}" type="presOf" srcId="{7479A918-3D21-4B30-B70B-DFF21A4E5817}" destId="{2BC7AAFD-3762-4A44-A3A3-2C57C0E75F60}" srcOrd="0" destOrd="0" presId="urn:microsoft.com/office/officeart/2016/7/layout/RepeatingBendingProcessNew"/>
    <dgm:cxn modelId="{8AE96124-777A-43A7-A483-BE8933056B1D}" srcId="{CDC1CDEC-3F8C-4EE8-BC5E-E948F1B1499C}" destId="{4BE3F882-C799-4B9A-BB19-6BF45D3D71AE}" srcOrd="6" destOrd="0" parTransId="{5B3CCE44-AE56-4E50-9560-83CAB78B11BD}" sibTransId="{101A3320-9317-4A31-9540-C71146E6163F}"/>
    <dgm:cxn modelId="{FD88743D-5AF1-41A1-B9B5-5084125421CB}" srcId="{CDC1CDEC-3F8C-4EE8-BC5E-E948F1B1499C}" destId="{EC1356DA-E69C-425A-8FCB-3574DA851296}" srcOrd="1" destOrd="0" parTransId="{157CC2A1-AC85-4628-ACB6-61D589FF6E0C}" sibTransId="{1E488032-9DBB-44D9-9928-11B62F8DFEFD}"/>
    <dgm:cxn modelId="{5A2E485E-A399-4232-B9C2-A0EAC930CC9A}" type="presOf" srcId="{31713FDE-831C-4433-94FA-33051D8B672E}" destId="{BB2FD57F-14A4-4AAF-B340-8A48A01B1644}" srcOrd="1" destOrd="0" presId="urn:microsoft.com/office/officeart/2016/7/layout/RepeatingBendingProcessNew"/>
    <dgm:cxn modelId="{12FE716B-387E-4EAC-920C-3B565987896E}" type="presOf" srcId="{EC1356DA-E69C-425A-8FCB-3574DA851296}" destId="{190256FA-0AB4-487E-81B2-DBA0A2F07883}" srcOrd="0" destOrd="0" presId="urn:microsoft.com/office/officeart/2016/7/layout/RepeatingBendingProcessNew"/>
    <dgm:cxn modelId="{5179FC57-2AB9-4504-9D0B-4C6CA87D2F14}" type="presOf" srcId="{0C3CFF08-7A1A-4087-8364-11A48D2A2E99}" destId="{709D763A-AA55-49F6-B0A0-0B04909B23AA}" srcOrd="1" destOrd="0" presId="urn:microsoft.com/office/officeart/2016/7/layout/RepeatingBendingProcessNew"/>
    <dgm:cxn modelId="{6EA34A7F-7807-438B-84A3-1D4A98F5BCE8}" type="presOf" srcId="{31713FDE-831C-4433-94FA-33051D8B672E}" destId="{A5C76933-F7C8-4299-BF1C-9E3C69730C6B}" srcOrd="0" destOrd="0" presId="urn:microsoft.com/office/officeart/2016/7/layout/RepeatingBendingProcessNew"/>
    <dgm:cxn modelId="{77AA7F80-473E-42DB-B8AC-8326059211EB}" type="presOf" srcId="{C3E872FE-6E1B-4923-9F13-D5838278CD52}" destId="{C2FC4078-CDBD-4D90-8891-78A9C91CDB1E}" srcOrd="1" destOrd="0" presId="urn:microsoft.com/office/officeart/2016/7/layout/RepeatingBendingProcessNew"/>
    <dgm:cxn modelId="{7E81ED83-3CC2-4839-9007-CDE2088295F5}" type="presOf" srcId="{629C1AC7-B050-409B-81FD-BD9732D64B6E}" destId="{59C63C4B-0AEB-4ADC-A6C7-1C5DF4738EC5}" srcOrd="0" destOrd="0" presId="urn:microsoft.com/office/officeart/2016/7/layout/RepeatingBendingProcessNew"/>
    <dgm:cxn modelId="{31C5ED87-DFFC-4468-BF95-62066CFA4226}" type="presOf" srcId="{C24DD282-55B2-4C79-9AEA-0158F1B49B2F}" destId="{04E45D1D-A897-414B-9CCC-2A5E1E693EF9}" srcOrd="1" destOrd="0" presId="urn:microsoft.com/office/officeart/2016/7/layout/RepeatingBendingProcessNew"/>
    <dgm:cxn modelId="{05C17792-6D93-4654-B4E8-AE037B94E085}" type="presOf" srcId="{101A3320-9317-4A31-9540-C71146E6163F}" destId="{FE45E787-0619-4934-AAAF-815DD07D5356}" srcOrd="0" destOrd="0" presId="urn:microsoft.com/office/officeart/2016/7/layout/RepeatingBendingProcessNew"/>
    <dgm:cxn modelId="{E03D0A97-7951-4950-A3E7-3F6916B6C323}" type="presOf" srcId="{101A3320-9317-4A31-9540-C71146E6163F}" destId="{319C8D56-BE68-4ECD-94D3-D1529A439580}" srcOrd="1" destOrd="0" presId="urn:microsoft.com/office/officeart/2016/7/layout/RepeatingBendingProcessNew"/>
    <dgm:cxn modelId="{579847A1-CD39-4E98-9AA2-C21E64896312}" type="presOf" srcId="{DE1569D0-0A8C-4DF6-B1B2-ACC2278D4439}" destId="{F0A52DC8-5726-4FBD-B42B-8396521BE6B5}" srcOrd="0" destOrd="0" presId="urn:microsoft.com/office/officeart/2016/7/layout/RepeatingBendingProcessNew"/>
    <dgm:cxn modelId="{08EE7DA1-DDB1-4203-A887-7C9F11D78240}" type="presOf" srcId="{1E488032-9DBB-44D9-9928-11B62F8DFEFD}" destId="{9C74972A-14A9-4A2A-AC24-750A1ADA4933}" srcOrd="1" destOrd="0" presId="urn:microsoft.com/office/officeart/2016/7/layout/RepeatingBendingProcessNew"/>
    <dgm:cxn modelId="{61C429A8-BD7B-4BCD-8D14-E125EB8E4394}" type="presOf" srcId="{CDC1CDEC-3F8C-4EE8-BC5E-E948F1B1499C}" destId="{8746D255-D69C-4775-83F8-24D7E4FAAA42}" srcOrd="0" destOrd="0" presId="urn:microsoft.com/office/officeart/2016/7/layout/RepeatingBendingProcessNew"/>
    <dgm:cxn modelId="{F7A3DDB5-8A4A-4BE4-948A-0C31B69A002F}" type="presOf" srcId="{825B3B5D-EC00-4C8C-A3FC-40FEFBBA7CE5}" destId="{7B23CE3D-F9AF-4A4C-9706-FA840B1E9FFC}" srcOrd="0" destOrd="0" presId="urn:microsoft.com/office/officeart/2016/7/layout/RepeatingBendingProcessNew"/>
    <dgm:cxn modelId="{E64E3EB7-0282-4D9D-A189-1C6CDD1E4140}" type="presOf" srcId="{1E488032-9DBB-44D9-9928-11B62F8DFEFD}" destId="{4B92A90F-FBDE-4323-9EF4-193879353462}" srcOrd="0" destOrd="0" presId="urn:microsoft.com/office/officeart/2016/7/layout/RepeatingBendingProcessNew"/>
    <dgm:cxn modelId="{983E9CBB-A68B-4038-A4C3-9B9D7B077A3C}" type="presOf" srcId="{C24DD282-55B2-4C79-9AEA-0158F1B49B2F}" destId="{77591D5E-BDD8-4DE1-A25B-8B3C6FEBA687}" srcOrd="0" destOrd="0" presId="urn:microsoft.com/office/officeart/2016/7/layout/RepeatingBendingProcessNew"/>
    <dgm:cxn modelId="{844A0FCB-F1B9-4195-AAB5-E483BAADC9CC}" type="presOf" srcId="{DD4F73D4-17AE-4289-AB34-75D4437181C3}" destId="{A4CF739A-3BA0-4CCE-A911-4BCAA236E278}" srcOrd="0" destOrd="0" presId="urn:microsoft.com/office/officeart/2016/7/layout/RepeatingBendingProcessNew"/>
    <dgm:cxn modelId="{4327F0D7-BD71-4A27-AEE3-1A759E7F4102}" type="presOf" srcId="{D3FEAA5E-7E56-487F-8B20-A2F8C44E1167}" destId="{DD68491E-97B4-4817-BE66-DA5AAD6FE724}" srcOrd="0" destOrd="0" presId="urn:microsoft.com/office/officeart/2016/7/layout/RepeatingBendingProcessNew"/>
    <dgm:cxn modelId="{8AFB84D8-1594-4A6F-BF7B-0FE4FC1F972E}" type="presOf" srcId="{0C3CFF08-7A1A-4087-8364-11A48D2A2E99}" destId="{68ADA92B-27C5-449C-8D3C-E78789D7955F}" srcOrd="0" destOrd="0" presId="urn:microsoft.com/office/officeart/2016/7/layout/RepeatingBendingProcessNew"/>
    <dgm:cxn modelId="{437B61D9-3220-4721-88AD-042FCDB909AD}" srcId="{CDC1CDEC-3F8C-4EE8-BC5E-E948F1B1499C}" destId="{DE1569D0-0A8C-4DF6-B1B2-ACC2278D4439}" srcOrd="5" destOrd="0" parTransId="{8D963162-884E-43E3-BFBB-3B30733CAE69}" sibTransId="{0DD71590-DF31-40C5-8D22-A42F61F2B45C}"/>
    <dgm:cxn modelId="{791720E0-EC1A-458B-9516-C3C1A92AED36}" srcId="{CDC1CDEC-3F8C-4EE8-BC5E-E948F1B1499C}" destId="{7479A918-3D21-4B30-B70B-DFF21A4E5817}" srcOrd="2" destOrd="0" parTransId="{D9194E33-5B60-4F58-9292-D714F8B5E022}" sibTransId="{31713FDE-831C-4433-94FA-33051D8B672E}"/>
    <dgm:cxn modelId="{A9B710E4-FD27-4261-9514-4E451AF48018}" type="presOf" srcId="{C3E872FE-6E1B-4923-9F13-D5838278CD52}" destId="{869C5053-3B20-47C9-9761-B4C73BC88FA2}" srcOrd="0" destOrd="0" presId="urn:microsoft.com/office/officeart/2016/7/layout/RepeatingBendingProcessNew"/>
    <dgm:cxn modelId="{0D4914F0-51D6-4351-890B-2856BC2B7BF1}" srcId="{CDC1CDEC-3F8C-4EE8-BC5E-E948F1B1499C}" destId="{825B3B5D-EC00-4C8C-A3FC-40FEFBBA7CE5}" srcOrd="4" destOrd="0" parTransId="{23200CA2-AFC0-4B28-821D-63DD37D43986}" sibTransId="{C24DD282-55B2-4C79-9AEA-0158F1B49B2F}"/>
    <dgm:cxn modelId="{4C6D15F1-F8C6-41D0-89DB-E68D6BFB448C}" type="presOf" srcId="{0DD71590-DF31-40C5-8D22-A42F61F2B45C}" destId="{41876FBF-22FC-47BE-BA43-E5CC8643DB2E}" srcOrd="1" destOrd="0" presId="urn:microsoft.com/office/officeart/2016/7/layout/RepeatingBendingProcessNew"/>
    <dgm:cxn modelId="{73D7B7F1-93DE-4BBA-8189-C3391E482E1B}" srcId="{CDC1CDEC-3F8C-4EE8-BC5E-E948F1B1499C}" destId="{D3FEAA5E-7E56-487F-8B20-A2F8C44E1167}" srcOrd="0" destOrd="0" parTransId="{24996FC9-2BF4-45E5-A3D2-4017BFD50DFF}" sibTransId="{C3E872FE-6E1B-4923-9F13-D5838278CD52}"/>
    <dgm:cxn modelId="{61BBEAFF-84B9-4A82-8C15-64F142B41578}" srcId="{CDC1CDEC-3F8C-4EE8-BC5E-E948F1B1499C}" destId="{629C1AC7-B050-409B-81FD-BD9732D64B6E}" srcOrd="3" destOrd="0" parTransId="{0139E00D-C788-4744-A505-F1930F861773}" sibTransId="{0C3CFF08-7A1A-4087-8364-11A48D2A2E99}"/>
    <dgm:cxn modelId="{B01E1049-1BE2-406A-ABAB-AB8F256CA3A3}" type="presParOf" srcId="{8746D255-D69C-4775-83F8-24D7E4FAAA42}" destId="{DD68491E-97B4-4817-BE66-DA5AAD6FE724}" srcOrd="0" destOrd="0" presId="urn:microsoft.com/office/officeart/2016/7/layout/RepeatingBendingProcessNew"/>
    <dgm:cxn modelId="{30AE80FD-B3F9-4ED0-9412-508C852C6B48}" type="presParOf" srcId="{8746D255-D69C-4775-83F8-24D7E4FAAA42}" destId="{869C5053-3B20-47C9-9761-B4C73BC88FA2}" srcOrd="1" destOrd="0" presId="urn:microsoft.com/office/officeart/2016/7/layout/RepeatingBendingProcessNew"/>
    <dgm:cxn modelId="{B87E8881-A87E-400E-A972-20672AD81A1C}" type="presParOf" srcId="{869C5053-3B20-47C9-9761-B4C73BC88FA2}" destId="{C2FC4078-CDBD-4D90-8891-78A9C91CDB1E}" srcOrd="0" destOrd="0" presId="urn:microsoft.com/office/officeart/2016/7/layout/RepeatingBendingProcessNew"/>
    <dgm:cxn modelId="{9E11FCAF-D76F-4001-9802-6C75093CC5FD}" type="presParOf" srcId="{8746D255-D69C-4775-83F8-24D7E4FAAA42}" destId="{190256FA-0AB4-487E-81B2-DBA0A2F07883}" srcOrd="2" destOrd="0" presId="urn:microsoft.com/office/officeart/2016/7/layout/RepeatingBendingProcessNew"/>
    <dgm:cxn modelId="{724B0518-0BD3-417E-AB52-3F9FC6209426}" type="presParOf" srcId="{8746D255-D69C-4775-83F8-24D7E4FAAA42}" destId="{4B92A90F-FBDE-4323-9EF4-193879353462}" srcOrd="3" destOrd="0" presId="urn:microsoft.com/office/officeart/2016/7/layout/RepeatingBendingProcessNew"/>
    <dgm:cxn modelId="{B9A8B0A5-6C13-4E38-B627-D757704CE73D}" type="presParOf" srcId="{4B92A90F-FBDE-4323-9EF4-193879353462}" destId="{9C74972A-14A9-4A2A-AC24-750A1ADA4933}" srcOrd="0" destOrd="0" presId="urn:microsoft.com/office/officeart/2016/7/layout/RepeatingBendingProcessNew"/>
    <dgm:cxn modelId="{FAB6FBB4-2EF1-4FB3-A70F-409C4E2221EC}" type="presParOf" srcId="{8746D255-D69C-4775-83F8-24D7E4FAAA42}" destId="{2BC7AAFD-3762-4A44-A3A3-2C57C0E75F60}" srcOrd="4" destOrd="0" presId="urn:microsoft.com/office/officeart/2016/7/layout/RepeatingBendingProcessNew"/>
    <dgm:cxn modelId="{9C43D877-3A6D-45A3-BC81-722DE43A155F}" type="presParOf" srcId="{8746D255-D69C-4775-83F8-24D7E4FAAA42}" destId="{A5C76933-F7C8-4299-BF1C-9E3C69730C6B}" srcOrd="5" destOrd="0" presId="urn:microsoft.com/office/officeart/2016/7/layout/RepeatingBendingProcessNew"/>
    <dgm:cxn modelId="{639F4FD9-DDD1-4B1F-A198-4552A83E084B}" type="presParOf" srcId="{A5C76933-F7C8-4299-BF1C-9E3C69730C6B}" destId="{BB2FD57F-14A4-4AAF-B340-8A48A01B1644}" srcOrd="0" destOrd="0" presId="urn:microsoft.com/office/officeart/2016/7/layout/RepeatingBendingProcessNew"/>
    <dgm:cxn modelId="{5D911CA6-A216-4E5C-95D0-86520DE00A43}" type="presParOf" srcId="{8746D255-D69C-4775-83F8-24D7E4FAAA42}" destId="{59C63C4B-0AEB-4ADC-A6C7-1C5DF4738EC5}" srcOrd="6" destOrd="0" presId="urn:microsoft.com/office/officeart/2016/7/layout/RepeatingBendingProcessNew"/>
    <dgm:cxn modelId="{73140252-38DB-471A-9996-6A29105D6595}" type="presParOf" srcId="{8746D255-D69C-4775-83F8-24D7E4FAAA42}" destId="{68ADA92B-27C5-449C-8D3C-E78789D7955F}" srcOrd="7" destOrd="0" presId="urn:microsoft.com/office/officeart/2016/7/layout/RepeatingBendingProcessNew"/>
    <dgm:cxn modelId="{78D73BA4-9C99-410F-8F68-A70603EA92AB}" type="presParOf" srcId="{68ADA92B-27C5-449C-8D3C-E78789D7955F}" destId="{709D763A-AA55-49F6-B0A0-0B04909B23AA}" srcOrd="0" destOrd="0" presId="urn:microsoft.com/office/officeart/2016/7/layout/RepeatingBendingProcessNew"/>
    <dgm:cxn modelId="{D01DB2B6-D41E-48BB-8582-28296B88296E}" type="presParOf" srcId="{8746D255-D69C-4775-83F8-24D7E4FAAA42}" destId="{7B23CE3D-F9AF-4A4C-9706-FA840B1E9FFC}" srcOrd="8" destOrd="0" presId="urn:microsoft.com/office/officeart/2016/7/layout/RepeatingBendingProcessNew"/>
    <dgm:cxn modelId="{D5526EA3-6265-4B8B-AFAE-95209AD43AF6}" type="presParOf" srcId="{8746D255-D69C-4775-83F8-24D7E4FAAA42}" destId="{77591D5E-BDD8-4DE1-A25B-8B3C6FEBA687}" srcOrd="9" destOrd="0" presId="urn:microsoft.com/office/officeart/2016/7/layout/RepeatingBendingProcessNew"/>
    <dgm:cxn modelId="{2AD83261-2CA3-4EC0-9A14-A73DBF3B8689}" type="presParOf" srcId="{77591D5E-BDD8-4DE1-A25B-8B3C6FEBA687}" destId="{04E45D1D-A897-414B-9CCC-2A5E1E693EF9}" srcOrd="0" destOrd="0" presId="urn:microsoft.com/office/officeart/2016/7/layout/RepeatingBendingProcessNew"/>
    <dgm:cxn modelId="{9081FF1D-647D-4133-B809-1EAEE2CC80F2}" type="presParOf" srcId="{8746D255-D69C-4775-83F8-24D7E4FAAA42}" destId="{F0A52DC8-5726-4FBD-B42B-8396521BE6B5}" srcOrd="10" destOrd="0" presId="urn:microsoft.com/office/officeart/2016/7/layout/RepeatingBendingProcessNew"/>
    <dgm:cxn modelId="{814FFE67-B64B-4925-AE57-7AC55E7FCC83}" type="presParOf" srcId="{8746D255-D69C-4775-83F8-24D7E4FAAA42}" destId="{4FF30548-2906-435A-B310-A1F917E24CF4}" srcOrd="11" destOrd="0" presId="urn:microsoft.com/office/officeart/2016/7/layout/RepeatingBendingProcessNew"/>
    <dgm:cxn modelId="{B8C96930-CF54-455E-AEB3-C03FEF82607F}" type="presParOf" srcId="{4FF30548-2906-435A-B310-A1F917E24CF4}" destId="{41876FBF-22FC-47BE-BA43-E5CC8643DB2E}" srcOrd="0" destOrd="0" presId="urn:microsoft.com/office/officeart/2016/7/layout/RepeatingBendingProcessNew"/>
    <dgm:cxn modelId="{A1F5ABEA-8D78-4055-A8D8-FFF39EF63ED5}" type="presParOf" srcId="{8746D255-D69C-4775-83F8-24D7E4FAAA42}" destId="{FB96D33B-69C8-4B60-AF70-F3B50A8C5A8C}" srcOrd="12" destOrd="0" presId="urn:microsoft.com/office/officeart/2016/7/layout/RepeatingBendingProcessNew"/>
    <dgm:cxn modelId="{903702D4-BAF3-4985-85EC-BB6B7587E3CE}" type="presParOf" srcId="{8746D255-D69C-4775-83F8-24D7E4FAAA42}" destId="{FE45E787-0619-4934-AAAF-815DD07D5356}" srcOrd="13" destOrd="0" presId="urn:microsoft.com/office/officeart/2016/7/layout/RepeatingBendingProcessNew"/>
    <dgm:cxn modelId="{A239045A-5D4E-40B9-AC5C-1E076FD22AD0}" type="presParOf" srcId="{FE45E787-0619-4934-AAAF-815DD07D5356}" destId="{319C8D56-BE68-4ECD-94D3-D1529A439580}" srcOrd="0" destOrd="0" presId="urn:microsoft.com/office/officeart/2016/7/layout/RepeatingBendingProcessNew"/>
    <dgm:cxn modelId="{CC994753-940E-401D-B2C9-AEFD25A9BC4A}" type="presParOf" srcId="{8746D255-D69C-4775-83F8-24D7E4FAAA42}" destId="{A4CF739A-3BA0-4CCE-A911-4BCAA236E278}" srcOrd="14"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6C90EA2-1712-4782-9990-D505BCA24D62}" type="doc">
      <dgm:prSet loTypeId="urn:microsoft.com/office/officeart/2016/7/layout/RepeatingBendingProcessNew" loCatId="process" qsTypeId="urn:microsoft.com/office/officeart/2005/8/quickstyle/simple4" qsCatId="simple" csTypeId="urn:microsoft.com/office/officeart/2005/8/colors/colorful5" csCatId="colorful"/>
      <dgm:spPr/>
      <dgm:t>
        <a:bodyPr/>
        <a:lstStyle/>
        <a:p>
          <a:endParaRPr lang="en-US"/>
        </a:p>
      </dgm:t>
    </dgm:pt>
    <dgm:pt modelId="{67E7113D-CB3E-46FA-944D-3535BD519151}">
      <dgm:prSet/>
      <dgm:spPr/>
      <dgm:t>
        <a:bodyPr/>
        <a:lstStyle/>
        <a:p>
          <a:r>
            <a:rPr lang="en-US"/>
            <a:t>Encourage patients and families to talk</a:t>
          </a:r>
        </a:p>
      </dgm:t>
    </dgm:pt>
    <dgm:pt modelId="{E7D29319-CFF0-483F-B684-64E9A0F863C5}" type="parTrans" cxnId="{376D36D4-9D20-407A-A18B-48CD0F2F6FC1}">
      <dgm:prSet/>
      <dgm:spPr/>
      <dgm:t>
        <a:bodyPr/>
        <a:lstStyle/>
        <a:p>
          <a:endParaRPr lang="en-US"/>
        </a:p>
      </dgm:t>
    </dgm:pt>
    <dgm:pt modelId="{76373370-AD38-4B2D-A898-AA7FE97C7AD8}" type="sibTrans" cxnId="{376D36D4-9D20-407A-A18B-48CD0F2F6FC1}">
      <dgm:prSet/>
      <dgm:spPr/>
      <dgm:t>
        <a:bodyPr/>
        <a:lstStyle/>
        <a:p>
          <a:endParaRPr lang="en-US"/>
        </a:p>
      </dgm:t>
    </dgm:pt>
    <dgm:pt modelId="{D6B79481-0331-4476-8860-31DB5E9C5F89}">
      <dgm:prSet/>
      <dgm:spPr/>
      <dgm:t>
        <a:bodyPr/>
        <a:lstStyle/>
        <a:p>
          <a:r>
            <a:rPr lang="en-US"/>
            <a:t>Acknowledge errors</a:t>
          </a:r>
        </a:p>
      </dgm:t>
    </dgm:pt>
    <dgm:pt modelId="{1C9CC815-7544-48EF-A1EC-1CF14BD456D4}" type="parTrans" cxnId="{CF622107-8678-4041-A837-F364112AE175}">
      <dgm:prSet/>
      <dgm:spPr/>
      <dgm:t>
        <a:bodyPr/>
        <a:lstStyle/>
        <a:p>
          <a:endParaRPr lang="en-US"/>
        </a:p>
      </dgm:t>
    </dgm:pt>
    <dgm:pt modelId="{BBCBE067-F3AC-4624-9D50-49E83816B317}" type="sibTrans" cxnId="{CF622107-8678-4041-A837-F364112AE175}">
      <dgm:prSet/>
      <dgm:spPr/>
      <dgm:t>
        <a:bodyPr/>
        <a:lstStyle/>
        <a:p>
          <a:endParaRPr lang="en-US"/>
        </a:p>
      </dgm:t>
    </dgm:pt>
    <dgm:pt modelId="{D2768F9B-144C-4926-AA15-3043CB3F5340}">
      <dgm:prSet/>
      <dgm:spPr/>
      <dgm:t>
        <a:bodyPr/>
        <a:lstStyle/>
        <a:p>
          <a:r>
            <a:rPr lang="en-US"/>
            <a:t>Be humble</a:t>
          </a:r>
        </a:p>
      </dgm:t>
    </dgm:pt>
    <dgm:pt modelId="{2B92A3BE-3701-47DB-9CFF-056139D37764}" type="parTrans" cxnId="{E1E9E389-EB7D-4A1E-8438-0CF1F44AD150}">
      <dgm:prSet/>
      <dgm:spPr/>
      <dgm:t>
        <a:bodyPr/>
        <a:lstStyle/>
        <a:p>
          <a:endParaRPr lang="en-US"/>
        </a:p>
      </dgm:t>
    </dgm:pt>
    <dgm:pt modelId="{35C6EB0B-1580-4566-9F53-D80CEAF6D7E1}" type="sibTrans" cxnId="{E1E9E389-EB7D-4A1E-8438-0CF1F44AD150}">
      <dgm:prSet/>
      <dgm:spPr/>
      <dgm:t>
        <a:bodyPr/>
        <a:lstStyle/>
        <a:p>
          <a:endParaRPr lang="en-US"/>
        </a:p>
      </dgm:t>
    </dgm:pt>
    <dgm:pt modelId="{C2F57ACF-B106-4F8B-8DAF-B7E6C98760E4}">
      <dgm:prSet/>
      <dgm:spPr/>
      <dgm:t>
        <a:bodyPr/>
        <a:lstStyle/>
        <a:p>
          <a:r>
            <a:rPr lang="en-US"/>
            <a:t>Demonstrate respect</a:t>
          </a:r>
        </a:p>
      </dgm:t>
    </dgm:pt>
    <dgm:pt modelId="{8E2FDD3D-6E6D-40D2-BB5F-E3353DCC4DD0}" type="parTrans" cxnId="{49E6498D-AA05-434F-8BF1-8FE954DA7F76}">
      <dgm:prSet/>
      <dgm:spPr/>
      <dgm:t>
        <a:bodyPr/>
        <a:lstStyle/>
        <a:p>
          <a:endParaRPr lang="en-US"/>
        </a:p>
      </dgm:t>
    </dgm:pt>
    <dgm:pt modelId="{C6C1E002-41DB-4CD4-8C4E-3A4CCE28B047}" type="sibTrans" cxnId="{49E6498D-AA05-434F-8BF1-8FE954DA7F76}">
      <dgm:prSet/>
      <dgm:spPr/>
      <dgm:t>
        <a:bodyPr/>
        <a:lstStyle/>
        <a:p>
          <a:endParaRPr lang="en-US"/>
        </a:p>
      </dgm:t>
    </dgm:pt>
    <dgm:pt modelId="{18159BEA-4159-488F-BB34-7979373DA08C}">
      <dgm:prSet/>
      <dgm:spPr/>
      <dgm:t>
        <a:bodyPr/>
        <a:lstStyle/>
        <a:p>
          <a:r>
            <a:rPr lang="en-US"/>
            <a:t>Do not force decisions</a:t>
          </a:r>
        </a:p>
      </dgm:t>
    </dgm:pt>
    <dgm:pt modelId="{650BE486-087D-4FBA-B424-1D94C4D53F44}" type="parTrans" cxnId="{3460AF61-B6EA-4599-A238-ED72CFA2A10A}">
      <dgm:prSet/>
      <dgm:spPr/>
      <dgm:t>
        <a:bodyPr/>
        <a:lstStyle/>
        <a:p>
          <a:endParaRPr lang="en-US"/>
        </a:p>
      </dgm:t>
    </dgm:pt>
    <dgm:pt modelId="{044395C4-53B6-4CB2-945C-16F7206475F3}" type="sibTrans" cxnId="{3460AF61-B6EA-4599-A238-ED72CFA2A10A}">
      <dgm:prSet/>
      <dgm:spPr/>
      <dgm:t>
        <a:bodyPr/>
        <a:lstStyle/>
        <a:p>
          <a:endParaRPr lang="en-US"/>
        </a:p>
      </dgm:t>
    </dgm:pt>
    <dgm:pt modelId="{BC6DA4D7-8051-45F2-A42D-6DA351B8FF67}">
      <dgm:prSet/>
      <dgm:spPr/>
      <dgm:t>
        <a:bodyPr/>
        <a:lstStyle/>
        <a:p>
          <a:r>
            <a:rPr lang="en-US"/>
            <a:t>Eye contact</a:t>
          </a:r>
        </a:p>
      </dgm:t>
    </dgm:pt>
    <dgm:pt modelId="{8ED498F3-E91C-4F8E-B21E-2BBACC312F7D}" type="parTrans" cxnId="{1D8171F3-B76B-4DC1-BE32-464921546D9B}">
      <dgm:prSet/>
      <dgm:spPr/>
      <dgm:t>
        <a:bodyPr/>
        <a:lstStyle/>
        <a:p>
          <a:endParaRPr lang="en-US"/>
        </a:p>
      </dgm:t>
    </dgm:pt>
    <dgm:pt modelId="{09C2F361-CE13-4F09-B96B-C4DCA9272317}" type="sibTrans" cxnId="{1D8171F3-B76B-4DC1-BE32-464921546D9B}">
      <dgm:prSet/>
      <dgm:spPr/>
      <dgm:t>
        <a:bodyPr/>
        <a:lstStyle/>
        <a:p>
          <a:endParaRPr lang="en-US"/>
        </a:p>
      </dgm:t>
    </dgm:pt>
    <dgm:pt modelId="{540F64D9-D25A-46AB-B275-3BCE4E0A5713}">
      <dgm:prSet/>
      <dgm:spPr/>
      <dgm:t>
        <a:bodyPr/>
        <a:lstStyle/>
        <a:p>
          <a:r>
            <a:rPr lang="en-US"/>
            <a:t>Listen carefully before responding</a:t>
          </a:r>
        </a:p>
      </dgm:t>
    </dgm:pt>
    <dgm:pt modelId="{262F2941-C512-4D51-94E9-062CE2F9DF8E}" type="parTrans" cxnId="{922C6E92-109D-401E-8CD8-6455EA8BFDD8}">
      <dgm:prSet/>
      <dgm:spPr/>
      <dgm:t>
        <a:bodyPr/>
        <a:lstStyle/>
        <a:p>
          <a:endParaRPr lang="en-US"/>
        </a:p>
      </dgm:t>
    </dgm:pt>
    <dgm:pt modelId="{247E1835-39AE-497C-8088-353ADF8C6874}" type="sibTrans" cxnId="{922C6E92-109D-401E-8CD8-6455EA8BFDD8}">
      <dgm:prSet/>
      <dgm:spPr/>
      <dgm:t>
        <a:bodyPr/>
        <a:lstStyle/>
        <a:p>
          <a:endParaRPr lang="en-US"/>
        </a:p>
      </dgm:t>
    </dgm:pt>
    <dgm:pt modelId="{CE410E29-AAAC-4C35-BBD2-957FAEFD955C}" type="pres">
      <dgm:prSet presAssocID="{D6C90EA2-1712-4782-9990-D505BCA24D62}" presName="Name0" presStyleCnt="0">
        <dgm:presLayoutVars>
          <dgm:dir/>
          <dgm:resizeHandles val="exact"/>
        </dgm:presLayoutVars>
      </dgm:prSet>
      <dgm:spPr/>
    </dgm:pt>
    <dgm:pt modelId="{25E524CF-D7B0-470B-A544-D5014987C467}" type="pres">
      <dgm:prSet presAssocID="{67E7113D-CB3E-46FA-944D-3535BD519151}" presName="node" presStyleLbl="node1" presStyleIdx="0" presStyleCnt="7">
        <dgm:presLayoutVars>
          <dgm:bulletEnabled val="1"/>
        </dgm:presLayoutVars>
      </dgm:prSet>
      <dgm:spPr/>
    </dgm:pt>
    <dgm:pt modelId="{008269BD-52B2-4458-AE91-BF0FF63C6E47}" type="pres">
      <dgm:prSet presAssocID="{76373370-AD38-4B2D-A898-AA7FE97C7AD8}" presName="sibTrans" presStyleLbl="sibTrans1D1" presStyleIdx="0" presStyleCnt="6"/>
      <dgm:spPr/>
    </dgm:pt>
    <dgm:pt modelId="{1346C1BE-7D8B-4313-9B30-E21070410280}" type="pres">
      <dgm:prSet presAssocID="{76373370-AD38-4B2D-A898-AA7FE97C7AD8}" presName="connectorText" presStyleLbl="sibTrans1D1" presStyleIdx="0" presStyleCnt="6"/>
      <dgm:spPr/>
    </dgm:pt>
    <dgm:pt modelId="{757EEE59-428C-4ACC-B6C8-457C5A6D5E05}" type="pres">
      <dgm:prSet presAssocID="{D6B79481-0331-4476-8860-31DB5E9C5F89}" presName="node" presStyleLbl="node1" presStyleIdx="1" presStyleCnt="7">
        <dgm:presLayoutVars>
          <dgm:bulletEnabled val="1"/>
        </dgm:presLayoutVars>
      </dgm:prSet>
      <dgm:spPr/>
    </dgm:pt>
    <dgm:pt modelId="{E470142A-4472-4508-ABD1-EC00EBD2CABF}" type="pres">
      <dgm:prSet presAssocID="{BBCBE067-F3AC-4624-9D50-49E83816B317}" presName="sibTrans" presStyleLbl="sibTrans1D1" presStyleIdx="1" presStyleCnt="6"/>
      <dgm:spPr/>
    </dgm:pt>
    <dgm:pt modelId="{707523AE-DD72-490F-AE3A-88D7364EB042}" type="pres">
      <dgm:prSet presAssocID="{BBCBE067-F3AC-4624-9D50-49E83816B317}" presName="connectorText" presStyleLbl="sibTrans1D1" presStyleIdx="1" presStyleCnt="6"/>
      <dgm:spPr/>
    </dgm:pt>
    <dgm:pt modelId="{E54F9890-6795-47D2-9E21-836DADF35FBF}" type="pres">
      <dgm:prSet presAssocID="{D2768F9B-144C-4926-AA15-3043CB3F5340}" presName="node" presStyleLbl="node1" presStyleIdx="2" presStyleCnt="7">
        <dgm:presLayoutVars>
          <dgm:bulletEnabled val="1"/>
        </dgm:presLayoutVars>
      </dgm:prSet>
      <dgm:spPr/>
    </dgm:pt>
    <dgm:pt modelId="{52A9BCD7-35C3-48B5-86B1-0812C34A12CC}" type="pres">
      <dgm:prSet presAssocID="{35C6EB0B-1580-4566-9F53-D80CEAF6D7E1}" presName="sibTrans" presStyleLbl="sibTrans1D1" presStyleIdx="2" presStyleCnt="6"/>
      <dgm:spPr/>
    </dgm:pt>
    <dgm:pt modelId="{4EB40456-1F02-4D6F-8853-9747C5ADF2D2}" type="pres">
      <dgm:prSet presAssocID="{35C6EB0B-1580-4566-9F53-D80CEAF6D7E1}" presName="connectorText" presStyleLbl="sibTrans1D1" presStyleIdx="2" presStyleCnt="6"/>
      <dgm:spPr/>
    </dgm:pt>
    <dgm:pt modelId="{2C8B4DF5-5D93-427C-AF1B-9426831D0D08}" type="pres">
      <dgm:prSet presAssocID="{C2F57ACF-B106-4F8B-8DAF-B7E6C98760E4}" presName="node" presStyleLbl="node1" presStyleIdx="3" presStyleCnt="7">
        <dgm:presLayoutVars>
          <dgm:bulletEnabled val="1"/>
        </dgm:presLayoutVars>
      </dgm:prSet>
      <dgm:spPr/>
    </dgm:pt>
    <dgm:pt modelId="{7DC1348F-5E96-4484-B204-D69AF4F84D44}" type="pres">
      <dgm:prSet presAssocID="{C6C1E002-41DB-4CD4-8C4E-3A4CCE28B047}" presName="sibTrans" presStyleLbl="sibTrans1D1" presStyleIdx="3" presStyleCnt="6"/>
      <dgm:spPr/>
    </dgm:pt>
    <dgm:pt modelId="{773BFF29-C8C8-419D-89A2-28CA6D80892E}" type="pres">
      <dgm:prSet presAssocID="{C6C1E002-41DB-4CD4-8C4E-3A4CCE28B047}" presName="connectorText" presStyleLbl="sibTrans1D1" presStyleIdx="3" presStyleCnt="6"/>
      <dgm:spPr/>
    </dgm:pt>
    <dgm:pt modelId="{02A30099-201B-4AFC-AF68-7ABE87A6F8F8}" type="pres">
      <dgm:prSet presAssocID="{18159BEA-4159-488F-BB34-7979373DA08C}" presName="node" presStyleLbl="node1" presStyleIdx="4" presStyleCnt="7">
        <dgm:presLayoutVars>
          <dgm:bulletEnabled val="1"/>
        </dgm:presLayoutVars>
      </dgm:prSet>
      <dgm:spPr/>
    </dgm:pt>
    <dgm:pt modelId="{E7F0D757-48CA-43E2-BED8-2D5A5CE34D17}" type="pres">
      <dgm:prSet presAssocID="{044395C4-53B6-4CB2-945C-16F7206475F3}" presName="sibTrans" presStyleLbl="sibTrans1D1" presStyleIdx="4" presStyleCnt="6"/>
      <dgm:spPr/>
    </dgm:pt>
    <dgm:pt modelId="{E2190123-A3E4-4746-8D3B-3126101C8500}" type="pres">
      <dgm:prSet presAssocID="{044395C4-53B6-4CB2-945C-16F7206475F3}" presName="connectorText" presStyleLbl="sibTrans1D1" presStyleIdx="4" presStyleCnt="6"/>
      <dgm:spPr/>
    </dgm:pt>
    <dgm:pt modelId="{749513B5-FE10-4C3D-AD34-DF845123536C}" type="pres">
      <dgm:prSet presAssocID="{BC6DA4D7-8051-45F2-A42D-6DA351B8FF67}" presName="node" presStyleLbl="node1" presStyleIdx="5" presStyleCnt="7">
        <dgm:presLayoutVars>
          <dgm:bulletEnabled val="1"/>
        </dgm:presLayoutVars>
      </dgm:prSet>
      <dgm:spPr/>
    </dgm:pt>
    <dgm:pt modelId="{09BDC071-B70B-4A0D-9B87-1B033F547CDA}" type="pres">
      <dgm:prSet presAssocID="{09C2F361-CE13-4F09-B96B-C4DCA9272317}" presName="sibTrans" presStyleLbl="sibTrans1D1" presStyleIdx="5" presStyleCnt="6"/>
      <dgm:spPr/>
    </dgm:pt>
    <dgm:pt modelId="{B1371E1F-AC2F-4DE4-9508-9549EC368F97}" type="pres">
      <dgm:prSet presAssocID="{09C2F361-CE13-4F09-B96B-C4DCA9272317}" presName="connectorText" presStyleLbl="sibTrans1D1" presStyleIdx="5" presStyleCnt="6"/>
      <dgm:spPr/>
    </dgm:pt>
    <dgm:pt modelId="{E61AB986-6291-432D-A856-8B132078B17A}" type="pres">
      <dgm:prSet presAssocID="{540F64D9-D25A-46AB-B275-3BCE4E0A5713}" presName="node" presStyleLbl="node1" presStyleIdx="6" presStyleCnt="7">
        <dgm:presLayoutVars>
          <dgm:bulletEnabled val="1"/>
        </dgm:presLayoutVars>
      </dgm:prSet>
      <dgm:spPr/>
    </dgm:pt>
  </dgm:ptLst>
  <dgm:cxnLst>
    <dgm:cxn modelId="{CF622107-8678-4041-A837-F364112AE175}" srcId="{D6C90EA2-1712-4782-9990-D505BCA24D62}" destId="{D6B79481-0331-4476-8860-31DB5E9C5F89}" srcOrd="1" destOrd="0" parTransId="{1C9CC815-7544-48EF-A1EC-1CF14BD456D4}" sibTransId="{BBCBE067-F3AC-4624-9D50-49E83816B317}"/>
    <dgm:cxn modelId="{6994591D-8692-45DC-8F55-9FC3354FA7F3}" type="presOf" srcId="{044395C4-53B6-4CB2-945C-16F7206475F3}" destId="{E7F0D757-48CA-43E2-BED8-2D5A5CE34D17}" srcOrd="0" destOrd="0" presId="urn:microsoft.com/office/officeart/2016/7/layout/RepeatingBendingProcessNew"/>
    <dgm:cxn modelId="{AD384E2A-14B8-4E03-849E-DEDA95011BB1}" type="presOf" srcId="{18159BEA-4159-488F-BB34-7979373DA08C}" destId="{02A30099-201B-4AFC-AF68-7ABE87A6F8F8}" srcOrd="0" destOrd="0" presId="urn:microsoft.com/office/officeart/2016/7/layout/RepeatingBendingProcessNew"/>
    <dgm:cxn modelId="{E3AF163C-807C-4A8E-9918-CDEB21A0C7C0}" type="presOf" srcId="{C6C1E002-41DB-4CD4-8C4E-3A4CCE28B047}" destId="{7DC1348F-5E96-4484-B204-D69AF4F84D44}" srcOrd="0" destOrd="0" presId="urn:microsoft.com/office/officeart/2016/7/layout/RepeatingBendingProcessNew"/>
    <dgm:cxn modelId="{3E86655F-E731-447A-AA28-9597A972A3D5}" type="presOf" srcId="{BC6DA4D7-8051-45F2-A42D-6DA351B8FF67}" destId="{749513B5-FE10-4C3D-AD34-DF845123536C}" srcOrd="0" destOrd="0" presId="urn:microsoft.com/office/officeart/2016/7/layout/RepeatingBendingProcessNew"/>
    <dgm:cxn modelId="{7B29B75F-7010-491F-9C4E-ED65A9F77666}" type="presOf" srcId="{D6B79481-0331-4476-8860-31DB5E9C5F89}" destId="{757EEE59-428C-4ACC-B6C8-457C5A6D5E05}" srcOrd="0" destOrd="0" presId="urn:microsoft.com/office/officeart/2016/7/layout/RepeatingBendingProcessNew"/>
    <dgm:cxn modelId="{61939741-0BE3-457D-BD53-D09C35924F93}" type="presOf" srcId="{540F64D9-D25A-46AB-B275-3BCE4E0A5713}" destId="{E61AB986-6291-432D-A856-8B132078B17A}" srcOrd="0" destOrd="0" presId="urn:microsoft.com/office/officeart/2016/7/layout/RepeatingBendingProcessNew"/>
    <dgm:cxn modelId="{3460AF61-B6EA-4599-A238-ED72CFA2A10A}" srcId="{D6C90EA2-1712-4782-9990-D505BCA24D62}" destId="{18159BEA-4159-488F-BB34-7979373DA08C}" srcOrd="4" destOrd="0" parTransId="{650BE486-087D-4FBA-B424-1D94C4D53F44}" sibTransId="{044395C4-53B6-4CB2-945C-16F7206475F3}"/>
    <dgm:cxn modelId="{187D8D45-B0CA-4120-8CF0-D2B990C9AB36}" type="presOf" srcId="{C2F57ACF-B106-4F8B-8DAF-B7E6C98760E4}" destId="{2C8B4DF5-5D93-427C-AF1B-9426831D0D08}" srcOrd="0" destOrd="0" presId="urn:microsoft.com/office/officeart/2016/7/layout/RepeatingBendingProcessNew"/>
    <dgm:cxn modelId="{A8505547-F17A-4BC3-8CF7-09FA7D8A185E}" type="presOf" srcId="{D2768F9B-144C-4926-AA15-3043CB3F5340}" destId="{E54F9890-6795-47D2-9E21-836DADF35FBF}" srcOrd="0" destOrd="0" presId="urn:microsoft.com/office/officeart/2016/7/layout/RepeatingBendingProcessNew"/>
    <dgm:cxn modelId="{FEEFE948-FF5D-4B81-A6AC-812632E72A8E}" type="presOf" srcId="{09C2F361-CE13-4F09-B96B-C4DCA9272317}" destId="{09BDC071-B70B-4A0D-9B87-1B033F547CDA}" srcOrd="0" destOrd="0" presId="urn:microsoft.com/office/officeart/2016/7/layout/RepeatingBendingProcessNew"/>
    <dgm:cxn modelId="{8DDB3F4A-EB06-4B4F-A397-FABA7263DC15}" type="presOf" srcId="{09C2F361-CE13-4F09-B96B-C4DCA9272317}" destId="{B1371E1F-AC2F-4DE4-9508-9549EC368F97}" srcOrd="1" destOrd="0" presId="urn:microsoft.com/office/officeart/2016/7/layout/RepeatingBendingProcessNew"/>
    <dgm:cxn modelId="{71AD174D-9A9A-4699-8CA5-69A9A7BFAB47}" type="presOf" srcId="{67E7113D-CB3E-46FA-944D-3535BD519151}" destId="{25E524CF-D7B0-470B-A544-D5014987C467}" srcOrd="0" destOrd="0" presId="urn:microsoft.com/office/officeart/2016/7/layout/RepeatingBendingProcessNew"/>
    <dgm:cxn modelId="{E6107970-25A1-4F9B-A064-FC8BD8870291}" type="presOf" srcId="{D6C90EA2-1712-4782-9990-D505BCA24D62}" destId="{CE410E29-AAAC-4C35-BBD2-957FAEFD955C}" srcOrd="0" destOrd="0" presId="urn:microsoft.com/office/officeart/2016/7/layout/RepeatingBendingProcessNew"/>
    <dgm:cxn modelId="{C5609482-B779-4930-A977-5AAA96821C43}" type="presOf" srcId="{C6C1E002-41DB-4CD4-8C4E-3A4CCE28B047}" destId="{773BFF29-C8C8-419D-89A2-28CA6D80892E}" srcOrd="1" destOrd="0" presId="urn:microsoft.com/office/officeart/2016/7/layout/RepeatingBendingProcessNew"/>
    <dgm:cxn modelId="{E1E9E389-EB7D-4A1E-8438-0CF1F44AD150}" srcId="{D6C90EA2-1712-4782-9990-D505BCA24D62}" destId="{D2768F9B-144C-4926-AA15-3043CB3F5340}" srcOrd="2" destOrd="0" parTransId="{2B92A3BE-3701-47DB-9CFF-056139D37764}" sibTransId="{35C6EB0B-1580-4566-9F53-D80CEAF6D7E1}"/>
    <dgm:cxn modelId="{49E6498D-AA05-434F-8BF1-8FE954DA7F76}" srcId="{D6C90EA2-1712-4782-9990-D505BCA24D62}" destId="{C2F57ACF-B106-4F8B-8DAF-B7E6C98760E4}" srcOrd="3" destOrd="0" parTransId="{8E2FDD3D-6E6D-40D2-BB5F-E3353DCC4DD0}" sibTransId="{C6C1E002-41DB-4CD4-8C4E-3A4CCE28B047}"/>
    <dgm:cxn modelId="{922C6E92-109D-401E-8CD8-6455EA8BFDD8}" srcId="{D6C90EA2-1712-4782-9990-D505BCA24D62}" destId="{540F64D9-D25A-46AB-B275-3BCE4E0A5713}" srcOrd="6" destOrd="0" parTransId="{262F2941-C512-4D51-94E9-062CE2F9DF8E}" sibTransId="{247E1835-39AE-497C-8088-353ADF8C6874}"/>
    <dgm:cxn modelId="{B46D45A4-68B4-4D18-BEAA-78EF2D92056F}" type="presOf" srcId="{BBCBE067-F3AC-4624-9D50-49E83816B317}" destId="{707523AE-DD72-490F-AE3A-88D7364EB042}" srcOrd="1" destOrd="0" presId="urn:microsoft.com/office/officeart/2016/7/layout/RepeatingBendingProcessNew"/>
    <dgm:cxn modelId="{E9683BA9-BD6C-4EDC-B132-89CEF70C0549}" type="presOf" srcId="{044395C4-53B6-4CB2-945C-16F7206475F3}" destId="{E2190123-A3E4-4746-8D3B-3126101C8500}" srcOrd="1" destOrd="0" presId="urn:microsoft.com/office/officeart/2016/7/layout/RepeatingBendingProcessNew"/>
    <dgm:cxn modelId="{D79014B0-E629-4F3C-B2D3-CE7DB296A091}" type="presOf" srcId="{35C6EB0B-1580-4566-9F53-D80CEAF6D7E1}" destId="{4EB40456-1F02-4D6F-8853-9747C5ADF2D2}" srcOrd="1" destOrd="0" presId="urn:microsoft.com/office/officeart/2016/7/layout/RepeatingBendingProcessNew"/>
    <dgm:cxn modelId="{96D0C3CF-1146-43DD-879A-87C4CA70F2F0}" type="presOf" srcId="{76373370-AD38-4B2D-A898-AA7FE97C7AD8}" destId="{1346C1BE-7D8B-4313-9B30-E21070410280}" srcOrd="1" destOrd="0" presId="urn:microsoft.com/office/officeart/2016/7/layout/RepeatingBendingProcessNew"/>
    <dgm:cxn modelId="{376D36D4-9D20-407A-A18B-48CD0F2F6FC1}" srcId="{D6C90EA2-1712-4782-9990-D505BCA24D62}" destId="{67E7113D-CB3E-46FA-944D-3535BD519151}" srcOrd="0" destOrd="0" parTransId="{E7D29319-CFF0-483F-B684-64E9A0F863C5}" sibTransId="{76373370-AD38-4B2D-A898-AA7FE97C7AD8}"/>
    <dgm:cxn modelId="{7DCD76EE-3AB9-4C53-B8C9-65389208D404}" type="presOf" srcId="{35C6EB0B-1580-4566-9F53-D80CEAF6D7E1}" destId="{52A9BCD7-35C3-48B5-86B1-0812C34A12CC}" srcOrd="0" destOrd="0" presId="urn:microsoft.com/office/officeart/2016/7/layout/RepeatingBendingProcessNew"/>
    <dgm:cxn modelId="{1D8171F3-B76B-4DC1-BE32-464921546D9B}" srcId="{D6C90EA2-1712-4782-9990-D505BCA24D62}" destId="{BC6DA4D7-8051-45F2-A42D-6DA351B8FF67}" srcOrd="5" destOrd="0" parTransId="{8ED498F3-E91C-4F8E-B21E-2BBACC312F7D}" sibTransId="{09C2F361-CE13-4F09-B96B-C4DCA9272317}"/>
    <dgm:cxn modelId="{97CC88F4-1107-4963-9225-B1EEF08ACB6F}" type="presOf" srcId="{BBCBE067-F3AC-4624-9D50-49E83816B317}" destId="{E470142A-4472-4508-ABD1-EC00EBD2CABF}" srcOrd="0" destOrd="0" presId="urn:microsoft.com/office/officeart/2016/7/layout/RepeatingBendingProcessNew"/>
    <dgm:cxn modelId="{E4F640F9-E4AB-4DB4-9EA3-BF285514E863}" type="presOf" srcId="{76373370-AD38-4B2D-A898-AA7FE97C7AD8}" destId="{008269BD-52B2-4458-AE91-BF0FF63C6E47}" srcOrd="0" destOrd="0" presId="urn:microsoft.com/office/officeart/2016/7/layout/RepeatingBendingProcessNew"/>
    <dgm:cxn modelId="{4783182E-9AC3-4AA8-9E5B-438B5724B68D}" type="presParOf" srcId="{CE410E29-AAAC-4C35-BBD2-957FAEFD955C}" destId="{25E524CF-D7B0-470B-A544-D5014987C467}" srcOrd="0" destOrd="0" presId="urn:microsoft.com/office/officeart/2016/7/layout/RepeatingBendingProcessNew"/>
    <dgm:cxn modelId="{F9154974-0F3E-41E5-8A0B-357CD1B09BD8}" type="presParOf" srcId="{CE410E29-AAAC-4C35-BBD2-957FAEFD955C}" destId="{008269BD-52B2-4458-AE91-BF0FF63C6E47}" srcOrd="1" destOrd="0" presId="urn:microsoft.com/office/officeart/2016/7/layout/RepeatingBendingProcessNew"/>
    <dgm:cxn modelId="{7FE98F00-FDF5-4A91-9A11-32419385EF57}" type="presParOf" srcId="{008269BD-52B2-4458-AE91-BF0FF63C6E47}" destId="{1346C1BE-7D8B-4313-9B30-E21070410280}" srcOrd="0" destOrd="0" presId="urn:microsoft.com/office/officeart/2016/7/layout/RepeatingBendingProcessNew"/>
    <dgm:cxn modelId="{AEE554F7-D1DC-4D79-9A96-8DC23B35ED81}" type="presParOf" srcId="{CE410E29-AAAC-4C35-BBD2-957FAEFD955C}" destId="{757EEE59-428C-4ACC-B6C8-457C5A6D5E05}" srcOrd="2" destOrd="0" presId="urn:microsoft.com/office/officeart/2016/7/layout/RepeatingBendingProcessNew"/>
    <dgm:cxn modelId="{7983ACC4-C366-44EB-A4D9-B63F5E8376FE}" type="presParOf" srcId="{CE410E29-AAAC-4C35-BBD2-957FAEFD955C}" destId="{E470142A-4472-4508-ABD1-EC00EBD2CABF}" srcOrd="3" destOrd="0" presId="urn:microsoft.com/office/officeart/2016/7/layout/RepeatingBendingProcessNew"/>
    <dgm:cxn modelId="{7DB592B0-62E3-4456-8B33-5FD5541F659F}" type="presParOf" srcId="{E470142A-4472-4508-ABD1-EC00EBD2CABF}" destId="{707523AE-DD72-490F-AE3A-88D7364EB042}" srcOrd="0" destOrd="0" presId="urn:microsoft.com/office/officeart/2016/7/layout/RepeatingBendingProcessNew"/>
    <dgm:cxn modelId="{E5CBD63A-6DC9-46EF-95B8-0BDA116FD514}" type="presParOf" srcId="{CE410E29-AAAC-4C35-BBD2-957FAEFD955C}" destId="{E54F9890-6795-47D2-9E21-836DADF35FBF}" srcOrd="4" destOrd="0" presId="urn:microsoft.com/office/officeart/2016/7/layout/RepeatingBendingProcessNew"/>
    <dgm:cxn modelId="{F50F951B-E9E8-40DA-B8EA-34A9CEED2320}" type="presParOf" srcId="{CE410E29-AAAC-4C35-BBD2-957FAEFD955C}" destId="{52A9BCD7-35C3-48B5-86B1-0812C34A12CC}" srcOrd="5" destOrd="0" presId="urn:microsoft.com/office/officeart/2016/7/layout/RepeatingBendingProcessNew"/>
    <dgm:cxn modelId="{98D2B93F-1171-43C8-84B3-774AB7CFF67F}" type="presParOf" srcId="{52A9BCD7-35C3-48B5-86B1-0812C34A12CC}" destId="{4EB40456-1F02-4D6F-8853-9747C5ADF2D2}" srcOrd="0" destOrd="0" presId="urn:microsoft.com/office/officeart/2016/7/layout/RepeatingBendingProcessNew"/>
    <dgm:cxn modelId="{860DE12C-1E25-46BA-AC1A-49DB836EEF2F}" type="presParOf" srcId="{CE410E29-AAAC-4C35-BBD2-957FAEFD955C}" destId="{2C8B4DF5-5D93-427C-AF1B-9426831D0D08}" srcOrd="6" destOrd="0" presId="urn:microsoft.com/office/officeart/2016/7/layout/RepeatingBendingProcessNew"/>
    <dgm:cxn modelId="{784D1D09-0ABD-4BE5-BBEC-35A7346F851C}" type="presParOf" srcId="{CE410E29-AAAC-4C35-BBD2-957FAEFD955C}" destId="{7DC1348F-5E96-4484-B204-D69AF4F84D44}" srcOrd="7" destOrd="0" presId="urn:microsoft.com/office/officeart/2016/7/layout/RepeatingBendingProcessNew"/>
    <dgm:cxn modelId="{C6DBE604-4071-4EB5-9263-3C457EB487D7}" type="presParOf" srcId="{7DC1348F-5E96-4484-B204-D69AF4F84D44}" destId="{773BFF29-C8C8-419D-89A2-28CA6D80892E}" srcOrd="0" destOrd="0" presId="urn:microsoft.com/office/officeart/2016/7/layout/RepeatingBendingProcessNew"/>
    <dgm:cxn modelId="{5F163F76-8A81-4C2E-B521-F362727F2FC8}" type="presParOf" srcId="{CE410E29-AAAC-4C35-BBD2-957FAEFD955C}" destId="{02A30099-201B-4AFC-AF68-7ABE87A6F8F8}" srcOrd="8" destOrd="0" presId="urn:microsoft.com/office/officeart/2016/7/layout/RepeatingBendingProcessNew"/>
    <dgm:cxn modelId="{A9E6E60D-6421-4CDD-AA8F-79B43007FFB6}" type="presParOf" srcId="{CE410E29-AAAC-4C35-BBD2-957FAEFD955C}" destId="{E7F0D757-48CA-43E2-BED8-2D5A5CE34D17}" srcOrd="9" destOrd="0" presId="urn:microsoft.com/office/officeart/2016/7/layout/RepeatingBendingProcessNew"/>
    <dgm:cxn modelId="{D626B4C8-B4B8-45B5-ADAA-65B6A568E308}" type="presParOf" srcId="{E7F0D757-48CA-43E2-BED8-2D5A5CE34D17}" destId="{E2190123-A3E4-4746-8D3B-3126101C8500}" srcOrd="0" destOrd="0" presId="urn:microsoft.com/office/officeart/2016/7/layout/RepeatingBendingProcessNew"/>
    <dgm:cxn modelId="{2A138B6A-C631-4286-9419-2049EEF586EA}" type="presParOf" srcId="{CE410E29-AAAC-4C35-BBD2-957FAEFD955C}" destId="{749513B5-FE10-4C3D-AD34-DF845123536C}" srcOrd="10" destOrd="0" presId="urn:microsoft.com/office/officeart/2016/7/layout/RepeatingBendingProcessNew"/>
    <dgm:cxn modelId="{8C982CE9-884D-4697-B837-B09D7CF0DF43}" type="presParOf" srcId="{CE410E29-AAAC-4C35-BBD2-957FAEFD955C}" destId="{09BDC071-B70B-4A0D-9B87-1B033F547CDA}" srcOrd="11" destOrd="0" presId="urn:microsoft.com/office/officeart/2016/7/layout/RepeatingBendingProcessNew"/>
    <dgm:cxn modelId="{6AEA57E6-7D2C-4567-ACF8-8347C9D49608}" type="presParOf" srcId="{09BDC071-B70B-4A0D-9B87-1B033F547CDA}" destId="{B1371E1F-AC2F-4DE4-9508-9549EC368F97}" srcOrd="0" destOrd="0" presId="urn:microsoft.com/office/officeart/2016/7/layout/RepeatingBendingProcessNew"/>
    <dgm:cxn modelId="{806FE5DE-7719-42DD-BB09-0BC5C533817D}" type="presParOf" srcId="{CE410E29-AAAC-4C35-BBD2-957FAEFD955C}" destId="{E61AB986-6291-432D-A856-8B132078B17A}" srcOrd="1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72A3B16-AC26-4B1D-928D-3AFCE2F14B9A}" type="doc">
      <dgm:prSet loTypeId="urn:microsoft.com/office/officeart/2005/8/layout/bProcess4" loCatId="process" qsTypeId="urn:microsoft.com/office/officeart/2005/8/quickstyle/simple1" qsCatId="simple" csTypeId="urn:microsoft.com/office/officeart/2005/8/colors/accent1_2" csCatId="accent1"/>
      <dgm:spPr/>
      <dgm:t>
        <a:bodyPr/>
        <a:lstStyle/>
        <a:p>
          <a:endParaRPr lang="en-US"/>
        </a:p>
      </dgm:t>
    </dgm:pt>
    <dgm:pt modelId="{8BE8C49E-9364-4CE0-88FA-357BC7E7BD78}">
      <dgm:prSet/>
      <dgm:spPr/>
      <dgm:t>
        <a:bodyPr/>
        <a:lstStyle/>
        <a:p>
          <a:r>
            <a:rPr lang="en-US"/>
            <a:t>Patient’s perception of the medical situation</a:t>
          </a:r>
        </a:p>
      </dgm:t>
    </dgm:pt>
    <dgm:pt modelId="{EDD28753-0880-4D2A-84DC-BF4BD7474F74}" type="parTrans" cxnId="{AD558AF2-BDC3-4429-8B21-A640EBDD7229}">
      <dgm:prSet/>
      <dgm:spPr/>
      <dgm:t>
        <a:bodyPr/>
        <a:lstStyle/>
        <a:p>
          <a:endParaRPr lang="en-US"/>
        </a:p>
      </dgm:t>
    </dgm:pt>
    <dgm:pt modelId="{92E7CA21-1999-4715-9CF2-EAC6A6CBB248}" type="sibTrans" cxnId="{AD558AF2-BDC3-4429-8B21-A640EBDD7229}">
      <dgm:prSet/>
      <dgm:spPr/>
      <dgm:t>
        <a:bodyPr/>
        <a:lstStyle/>
        <a:p>
          <a:endParaRPr lang="en-US"/>
        </a:p>
      </dgm:t>
    </dgm:pt>
    <dgm:pt modelId="{CC0E22CC-66BB-4D8A-B842-18E63160C511}">
      <dgm:prSet/>
      <dgm:spPr/>
      <dgm:t>
        <a:bodyPr/>
        <a:lstStyle/>
        <a:p>
          <a:r>
            <a:rPr lang="en-US"/>
            <a:t>Open-ended questions</a:t>
          </a:r>
        </a:p>
      </dgm:t>
    </dgm:pt>
    <dgm:pt modelId="{54182A02-6C19-4135-BEAC-3027F75CB0E4}" type="parTrans" cxnId="{C4C09B90-E773-443D-995C-5507A654FD59}">
      <dgm:prSet/>
      <dgm:spPr/>
      <dgm:t>
        <a:bodyPr/>
        <a:lstStyle/>
        <a:p>
          <a:endParaRPr lang="en-US"/>
        </a:p>
      </dgm:t>
    </dgm:pt>
    <dgm:pt modelId="{AE49FCB2-7A3B-4EC4-9DB4-F0F37F0EE762}" type="sibTrans" cxnId="{C4C09B90-E773-443D-995C-5507A654FD59}">
      <dgm:prSet/>
      <dgm:spPr/>
      <dgm:t>
        <a:bodyPr/>
        <a:lstStyle/>
        <a:p>
          <a:endParaRPr lang="en-US"/>
        </a:p>
      </dgm:t>
    </dgm:pt>
    <dgm:pt modelId="{A37CCB95-EF4C-4A33-ABAE-E0E737ACF060}">
      <dgm:prSet/>
      <dgm:spPr/>
      <dgm:t>
        <a:bodyPr/>
        <a:lstStyle/>
        <a:p>
          <a:r>
            <a:rPr lang="en-US"/>
            <a:t>What is your understanding of …</a:t>
          </a:r>
        </a:p>
      </dgm:t>
    </dgm:pt>
    <dgm:pt modelId="{4B7B24B3-8073-42A9-B75A-D815D728979E}" type="parTrans" cxnId="{3058E4EC-82F4-413A-879F-C1C807FEDE0C}">
      <dgm:prSet/>
      <dgm:spPr/>
      <dgm:t>
        <a:bodyPr/>
        <a:lstStyle/>
        <a:p>
          <a:endParaRPr lang="en-US"/>
        </a:p>
      </dgm:t>
    </dgm:pt>
    <dgm:pt modelId="{009A5EEF-2DDD-47BA-A994-DC51B9787F9C}" type="sibTrans" cxnId="{3058E4EC-82F4-413A-879F-C1C807FEDE0C}">
      <dgm:prSet/>
      <dgm:spPr/>
      <dgm:t>
        <a:bodyPr/>
        <a:lstStyle/>
        <a:p>
          <a:endParaRPr lang="en-US"/>
        </a:p>
      </dgm:t>
    </dgm:pt>
    <dgm:pt modelId="{B7E6FC0B-1867-4286-9C23-FC19E42DF32F}">
      <dgm:prSet/>
      <dgm:spPr/>
      <dgm:t>
        <a:bodyPr/>
        <a:lstStyle/>
        <a:p>
          <a:r>
            <a:rPr lang="en-US"/>
            <a:t>Correct misperceptions</a:t>
          </a:r>
        </a:p>
      </dgm:t>
    </dgm:pt>
    <dgm:pt modelId="{5D1634AA-456C-4D6C-85C6-609172B23CD0}" type="parTrans" cxnId="{7564B281-2B24-470A-B86F-04466FC3E04B}">
      <dgm:prSet/>
      <dgm:spPr/>
      <dgm:t>
        <a:bodyPr/>
        <a:lstStyle/>
        <a:p>
          <a:endParaRPr lang="en-US"/>
        </a:p>
      </dgm:t>
    </dgm:pt>
    <dgm:pt modelId="{A6370C20-1E3E-4F9A-B558-14775F76DB2C}" type="sibTrans" cxnId="{7564B281-2B24-470A-B86F-04466FC3E04B}">
      <dgm:prSet/>
      <dgm:spPr/>
      <dgm:t>
        <a:bodyPr/>
        <a:lstStyle/>
        <a:p>
          <a:endParaRPr lang="en-US"/>
        </a:p>
      </dgm:t>
    </dgm:pt>
    <dgm:pt modelId="{7ED34F62-3D1C-4EE4-8FBD-EFE63E5C4933}">
      <dgm:prSet/>
      <dgm:spPr/>
      <dgm:t>
        <a:bodyPr/>
        <a:lstStyle/>
        <a:p>
          <a:r>
            <a:rPr lang="en-US"/>
            <a:t>Assess acceptance of illness</a:t>
          </a:r>
        </a:p>
      </dgm:t>
    </dgm:pt>
    <dgm:pt modelId="{D95B285F-5BBD-4A3B-984A-A693167DA81B}" type="parTrans" cxnId="{50B540E0-3491-4130-843B-D950B5618DFB}">
      <dgm:prSet/>
      <dgm:spPr/>
      <dgm:t>
        <a:bodyPr/>
        <a:lstStyle/>
        <a:p>
          <a:endParaRPr lang="en-US"/>
        </a:p>
      </dgm:t>
    </dgm:pt>
    <dgm:pt modelId="{B0CEC24A-0B01-4DD2-B5E1-171EA577488C}" type="sibTrans" cxnId="{50B540E0-3491-4130-843B-D950B5618DFB}">
      <dgm:prSet/>
      <dgm:spPr/>
      <dgm:t>
        <a:bodyPr/>
        <a:lstStyle/>
        <a:p>
          <a:endParaRPr lang="en-US"/>
        </a:p>
      </dgm:t>
    </dgm:pt>
    <dgm:pt modelId="{C012DF15-BE55-4854-A172-175893F93B17}">
      <dgm:prSet/>
      <dgm:spPr/>
      <dgm:t>
        <a:bodyPr/>
        <a:lstStyle/>
        <a:p>
          <a:r>
            <a:rPr lang="en-US"/>
            <a:t>Denial?</a:t>
          </a:r>
        </a:p>
      </dgm:t>
    </dgm:pt>
    <dgm:pt modelId="{05342396-EEB4-496C-8BB0-99B6998E985A}" type="parTrans" cxnId="{D15A9084-987B-459E-AFAF-872BCB80830D}">
      <dgm:prSet/>
      <dgm:spPr/>
      <dgm:t>
        <a:bodyPr/>
        <a:lstStyle/>
        <a:p>
          <a:endParaRPr lang="en-US"/>
        </a:p>
      </dgm:t>
    </dgm:pt>
    <dgm:pt modelId="{AE382E87-56EB-4D08-A886-A9F72D620940}" type="sibTrans" cxnId="{D15A9084-987B-459E-AFAF-872BCB80830D}">
      <dgm:prSet/>
      <dgm:spPr/>
      <dgm:t>
        <a:bodyPr/>
        <a:lstStyle/>
        <a:p>
          <a:endParaRPr lang="en-US"/>
        </a:p>
      </dgm:t>
    </dgm:pt>
    <dgm:pt modelId="{2364B53F-4476-4A1F-8DED-3E4292B50BB7}">
      <dgm:prSet/>
      <dgm:spPr/>
      <dgm:t>
        <a:bodyPr/>
        <a:lstStyle/>
        <a:p>
          <a:r>
            <a:rPr lang="en-US"/>
            <a:t>Wishful thinking?</a:t>
          </a:r>
        </a:p>
      </dgm:t>
    </dgm:pt>
    <dgm:pt modelId="{3B582803-7DDA-4DDC-B524-57EFD1F493B8}" type="parTrans" cxnId="{56BAE264-F2D7-4A68-BEC8-68F03DC28616}">
      <dgm:prSet/>
      <dgm:spPr/>
      <dgm:t>
        <a:bodyPr/>
        <a:lstStyle/>
        <a:p>
          <a:endParaRPr lang="en-US"/>
        </a:p>
      </dgm:t>
    </dgm:pt>
    <dgm:pt modelId="{263CBD05-7B5C-49FE-9FF7-1F3D33926A1B}" type="sibTrans" cxnId="{56BAE264-F2D7-4A68-BEC8-68F03DC28616}">
      <dgm:prSet/>
      <dgm:spPr/>
      <dgm:t>
        <a:bodyPr/>
        <a:lstStyle/>
        <a:p>
          <a:endParaRPr lang="en-US"/>
        </a:p>
      </dgm:t>
    </dgm:pt>
    <dgm:pt modelId="{5E184F83-F105-4B57-9B7F-C165F8339128}">
      <dgm:prSet/>
      <dgm:spPr/>
      <dgm:t>
        <a:bodyPr/>
        <a:lstStyle/>
        <a:p>
          <a:r>
            <a:rPr lang="en-US"/>
            <a:t>Unrealistic expectations?</a:t>
          </a:r>
        </a:p>
      </dgm:t>
    </dgm:pt>
    <dgm:pt modelId="{78FFFD94-0D3E-4B4D-A715-51F490DE5CDE}" type="parTrans" cxnId="{4FA10AAE-B3AE-440F-86FF-C9C79C6FDD1B}">
      <dgm:prSet/>
      <dgm:spPr/>
      <dgm:t>
        <a:bodyPr/>
        <a:lstStyle/>
        <a:p>
          <a:endParaRPr lang="en-US"/>
        </a:p>
      </dgm:t>
    </dgm:pt>
    <dgm:pt modelId="{F80821E5-55BD-45D5-82FF-3C7F132CAED6}" type="sibTrans" cxnId="{4FA10AAE-B3AE-440F-86FF-C9C79C6FDD1B}">
      <dgm:prSet/>
      <dgm:spPr/>
      <dgm:t>
        <a:bodyPr/>
        <a:lstStyle/>
        <a:p>
          <a:endParaRPr lang="en-US"/>
        </a:p>
      </dgm:t>
    </dgm:pt>
    <dgm:pt modelId="{0BD64ADB-E8FD-45CC-979E-8D9D78146ED7}">
      <dgm:prSet/>
      <dgm:spPr/>
      <dgm:t>
        <a:bodyPr/>
        <a:lstStyle/>
        <a:p>
          <a:r>
            <a:rPr lang="en-US"/>
            <a:t>Leave out important facts about illness?</a:t>
          </a:r>
        </a:p>
      </dgm:t>
    </dgm:pt>
    <dgm:pt modelId="{4EB98B7A-EE07-4C12-AEAE-669FAB64DDC9}" type="parTrans" cxnId="{5855845D-B1CD-411C-8C66-CC76F76C0978}">
      <dgm:prSet/>
      <dgm:spPr/>
      <dgm:t>
        <a:bodyPr/>
        <a:lstStyle/>
        <a:p>
          <a:endParaRPr lang="en-US"/>
        </a:p>
      </dgm:t>
    </dgm:pt>
    <dgm:pt modelId="{339413BA-4461-4547-92A7-0328E0E98207}" type="sibTrans" cxnId="{5855845D-B1CD-411C-8C66-CC76F76C0978}">
      <dgm:prSet/>
      <dgm:spPr/>
      <dgm:t>
        <a:bodyPr/>
        <a:lstStyle/>
        <a:p>
          <a:endParaRPr lang="en-US"/>
        </a:p>
      </dgm:t>
    </dgm:pt>
    <dgm:pt modelId="{D97B6481-D7DA-43E6-AF41-ADA122ED261D}" type="pres">
      <dgm:prSet presAssocID="{372A3B16-AC26-4B1D-928D-3AFCE2F14B9A}" presName="Name0" presStyleCnt="0">
        <dgm:presLayoutVars>
          <dgm:dir/>
          <dgm:resizeHandles/>
        </dgm:presLayoutVars>
      </dgm:prSet>
      <dgm:spPr/>
    </dgm:pt>
    <dgm:pt modelId="{9B88CB1C-7F87-4C08-A4F8-525AB1885045}" type="pres">
      <dgm:prSet presAssocID="{8BE8C49E-9364-4CE0-88FA-357BC7E7BD78}" presName="compNode" presStyleCnt="0"/>
      <dgm:spPr/>
    </dgm:pt>
    <dgm:pt modelId="{CE2509E4-EF26-4748-8F0E-70CBB4BE9420}" type="pres">
      <dgm:prSet presAssocID="{8BE8C49E-9364-4CE0-88FA-357BC7E7BD78}" presName="dummyConnPt" presStyleCnt="0"/>
      <dgm:spPr/>
    </dgm:pt>
    <dgm:pt modelId="{D7A34ED1-3599-4093-B28E-A7105E43095A}" type="pres">
      <dgm:prSet presAssocID="{8BE8C49E-9364-4CE0-88FA-357BC7E7BD78}" presName="node" presStyleLbl="node1" presStyleIdx="0" presStyleCnt="9">
        <dgm:presLayoutVars>
          <dgm:bulletEnabled val="1"/>
        </dgm:presLayoutVars>
      </dgm:prSet>
      <dgm:spPr/>
    </dgm:pt>
    <dgm:pt modelId="{EE0D5C18-A967-4F2E-9E05-BC8DD9FBEA2A}" type="pres">
      <dgm:prSet presAssocID="{92E7CA21-1999-4715-9CF2-EAC6A6CBB248}" presName="sibTrans" presStyleLbl="bgSibTrans2D1" presStyleIdx="0" presStyleCnt="8"/>
      <dgm:spPr/>
    </dgm:pt>
    <dgm:pt modelId="{DC653913-FC81-45AD-85D0-DDA8A8E463CE}" type="pres">
      <dgm:prSet presAssocID="{CC0E22CC-66BB-4D8A-B842-18E63160C511}" presName="compNode" presStyleCnt="0"/>
      <dgm:spPr/>
    </dgm:pt>
    <dgm:pt modelId="{EE4D02A1-9C01-4F62-A40A-E3B4D154300E}" type="pres">
      <dgm:prSet presAssocID="{CC0E22CC-66BB-4D8A-B842-18E63160C511}" presName="dummyConnPt" presStyleCnt="0"/>
      <dgm:spPr/>
    </dgm:pt>
    <dgm:pt modelId="{2FC78DC8-EF6A-4F54-A750-3778C2B9D5C5}" type="pres">
      <dgm:prSet presAssocID="{CC0E22CC-66BB-4D8A-B842-18E63160C511}" presName="node" presStyleLbl="node1" presStyleIdx="1" presStyleCnt="9">
        <dgm:presLayoutVars>
          <dgm:bulletEnabled val="1"/>
        </dgm:presLayoutVars>
      </dgm:prSet>
      <dgm:spPr/>
    </dgm:pt>
    <dgm:pt modelId="{A2F97168-EC01-4013-B461-19C66D0230DB}" type="pres">
      <dgm:prSet presAssocID="{AE49FCB2-7A3B-4EC4-9DB4-F0F37F0EE762}" presName="sibTrans" presStyleLbl="bgSibTrans2D1" presStyleIdx="1" presStyleCnt="8"/>
      <dgm:spPr/>
    </dgm:pt>
    <dgm:pt modelId="{D60E2C82-ADA9-42C7-B7DE-43EBA70F15ED}" type="pres">
      <dgm:prSet presAssocID="{A37CCB95-EF4C-4A33-ABAE-E0E737ACF060}" presName="compNode" presStyleCnt="0"/>
      <dgm:spPr/>
    </dgm:pt>
    <dgm:pt modelId="{7EAE1E66-D902-4016-9FF6-98D6DFC548D9}" type="pres">
      <dgm:prSet presAssocID="{A37CCB95-EF4C-4A33-ABAE-E0E737ACF060}" presName="dummyConnPt" presStyleCnt="0"/>
      <dgm:spPr/>
    </dgm:pt>
    <dgm:pt modelId="{F594F005-FDCC-4009-A672-0E68DF55E836}" type="pres">
      <dgm:prSet presAssocID="{A37CCB95-EF4C-4A33-ABAE-E0E737ACF060}" presName="node" presStyleLbl="node1" presStyleIdx="2" presStyleCnt="9">
        <dgm:presLayoutVars>
          <dgm:bulletEnabled val="1"/>
        </dgm:presLayoutVars>
      </dgm:prSet>
      <dgm:spPr/>
    </dgm:pt>
    <dgm:pt modelId="{256FCB89-B947-4921-B248-13ECC2809C0B}" type="pres">
      <dgm:prSet presAssocID="{009A5EEF-2DDD-47BA-A994-DC51B9787F9C}" presName="sibTrans" presStyleLbl="bgSibTrans2D1" presStyleIdx="2" presStyleCnt="8"/>
      <dgm:spPr/>
    </dgm:pt>
    <dgm:pt modelId="{DB9886F9-9CAE-405A-B75B-51876A38F232}" type="pres">
      <dgm:prSet presAssocID="{B7E6FC0B-1867-4286-9C23-FC19E42DF32F}" presName="compNode" presStyleCnt="0"/>
      <dgm:spPr/>
    </dgm:pt>
    <dgm:pt modelId="{1794B098-6653-4CEE-A475-CEA33030605F}" type="pres">
      <dgm:prSet presAssocID="{B7E6FC0B-1867-4286-9C23-FC19E42DF32F}" presName="dummyConnPt" presStyleCnt="0"/>
      <dgm:spPr/>
    </dgm:pt>
    <dgm:pt modelId="{9BBA1D0A-D851-40CC-84CF-F6219664307D}" type="pres">
      <dgm:prSet presAssocID="{B7E6FC0B-1867-4286-9C23-FC19E42DF32F}" presName="node" presStyleLbl="node1" presStyleIdx="3" presStyleCnt="9">
        <dgm:presLayoutVars>
          <dgm:bulletEnabled val="1"/>
        </dgm:presLayoutVars>
      </dgm:prSet>
      <dgm:spPr/>
    </dgm:pt>
    <dgm:pt modelId="{16E0C292-C08A-45BF-9132-57C28D06D985}" type="pres">
      <dgm:prSet presAssocID="{A6370C20-1E3E-4F9A-B558-14775F76DB2C}" presName="sibTrans" presStyleLbl="bgSibTrans2D1" presStyleIdx="3" presStyleCnt="8"/>
      <dgm:spPr/>
    </dgm:pt>
    <dgm:pt modelId="{DA25A9ED-1471-499C-974C-4BF1C469F965}" type="pres">
      <dgm:prSet presAssocID="{7ED34F62-3D1C-4EE4-8FBD-EFE63E5C4933}" presName="compNode" presStyleCnt="0"/>
      <dgm:spPr/>
    </dgm:pt>
    <dgm:pt modelId="{A86BDAE0-0BA4-493A-9EAE-E190B108587A}" type="pres">
      <dgm:prSet presAssocID="{7ED34F62-3D1C-4EE4-8FBD-EFE63E5C4933}" presName="dummyConnPt" presStyleCnt="0"/>
      <dgm:spPr/>
    </dgm:pt>
    <dgm:pt modelId="{68B1E0E6-CA7A-4E1F-B6C6-F4427A7CA3EF}" type="pres">
      <dgm:prSet presAssocID="{7ED34F62-3D1C-4EE4-8FBD-EFE63E5C4933}" presName="node" presStyleLbl="node1" presStyleIdx="4" presStyleCnt="9">
        <dgm:presLayoutVars>
          <dgm:bulletEnabled val="1"/>
        </dgm:presLayoutVars>
      </dgm:prSet>
      <dgm:spPr/>
    </dgm:pt>
    <dgm:pt modelId="{78F7CC9F-0261-4497-8A06-FB376B9D7A50}" type="pres">
      <dgm:prSet presAssocID="{B0CEC24A-0B01-4DD2-B5E1-171EA577488C}" presName="sibTrans" presStyleLbl="bgSibTrans2D1" presStyleIdx="4" presStyleCnt="8"/>
      <dgm:spPr/>
    </dgm:pt>
    <dgm:pt modelId="{03A64F0D-ECF2-4043-A191-E4A82FBFA08B}" type="pres">
      <dgm:prSet presAssocID="{C012DF15-BE55-4854-A172-175893F93B17}" presName="compNode" presStyleCnt="0"/>
      <dgm:spPr/>
    </dgm:pt>
    <dgm:pt modelId="{3ECBE18D-BD80-47D0-839F-C32994B95DEB}" type="pres">
      <dgm:prSet presAssocID="{C012DF15-BE55-4854-A172-175893F93B17}" presName="dummyConnPt" presStyleCnt="0"/>
      <dgm:spPr/>
    </dgm:pt>
    <dgm:pt modelId="{587E7267-533C-4005-92E0-080415E57FAA}" type="pres">
      <dgm:prSet presAssocID="{C012DF15-BE55-4854-A172-175893F93B17}" presName="node" presStyleLbl="node1" presStyleIdx="5" presStyleCnt="9">
        <dgm:presLayoutVars>
          <dgm:bulletEnabled val="1"/>
        </dgm:presLayoutVars>
      </dgm:prSet>
      <dgm:spPr/>
    </dgm:pt>
    <dgm:pt modelId="{DB4CFB04-AC96-45EC-89DF-39DEF0438D5D}" type="pres">
      <dgm:prSet presAssocID="{AE382E87-56EB-4D08-A886-A9F72D620940}" presName="sibTrans" presStyleLbl="bgSibTrans2D1" presStyleIdx="5" presStyleCnt="8"/>
      <dgm:spPr/>
    </dgm:pt>
    <dgm:pt modelId="{471DA60E-2DFD-4D0B-8BF5-8A24D7A633B0}" type="pres">
      <dgm:prSet presAssocID="{2364B53F-4476-4A1F-8DED-3E4292B50BB7}" presName="compNode" presStyleCnt="0"/>
      <dgm:spPr/>
    </dgm:pt>
    <dgm:pt modelId="{4646466A-8EBC-472E-9458-69675748F3D0}" type="pres">
      <dgm:prSet presAssocID="{2364B53F-4476-4A1F-8DED-3E4292B50BB7}" presName="dummyConnPt" presStyleCnt="0"/>
      <dgm:spPr/>
    </dgm:pt>
    <dgm:pt modelId="{7F440E61-C233-487E-AF5A-D3449081CE73}" type="pres">
      <dgm:prSet presAssocID="{2364B53F-4476-4A1F-8DED-3E4292B50BB7}" presName="node" presStyleLbl="node1" presStyleIdx="6" presStyleCnt="9">
        <dgm:presLayoutVars>
          <dgm:bulletEnabled val="1"/>
        </dgm:presLayoutVars>
      </dgm:prSet>
      <dgm:spPr/>
    </dgm:pt>
    <dgm:pt modelId="{7D6C8A26-2F7B-4BE9-BFF4-88C913CC9F3F}" type="pres">
      <dgm:prSet presAssocID="{263CBD05-7B5C-49FE-9FF7-1F3D33926A1B}" presName="sibTrans" presStyleLbl="bgSibTrans2D1" presStyleIdx="6" presStyleCnt="8"/>
      <dgm:spPr/>
    </dgm:pt>
    <dgm:pt modelId="{3DDF010D-C846-46A5-BDDD-7FDF9ECC41C4}" type="pres">
      <dgm:prSet presAssocID="{5E184F83-F105-4B57-9B7F-C165F8339128}" presName="compNode" presStyleCnt="0"/>
      <dgm:spPr/>
    </dgm:pt>
    <dgm:pt modelId="{DD976F4C-6F4F-4131-908D-0155E4617BBA}" type="pres">
      <dgm:prSet presAssocID="{5E184F83-F105-4B57-9B7F-C165F8339128}" presName="dummyConnPt" presStyleCnt="0"/>
      <dgm:spPr/>
    </dgm:pt>
    <dgm:pt modelId="{E4D5A560-2F9D-481A-8022-819E74C5BDE4}" type="pres">
      <dgm:prSet presAssocID="{5E184F83-F105-4B57-9B7F-C165F8339128}" presName="node" presStyleLbl="node1" presStyleIdx="7" presStyleCnt="9">
        <dgm:presLayoutVars>
          <dgm:bulletEnabled val="1"/>
        </dgm:presLayoutVars>
      </dgm:prSet>
      <dgm:spPr/>
    </dgm:pt>
    <dgm:pt modelId="{3135E80F-6382-43AB-AAD4-46E21CCCA510}" type="pres">
      <dgm:prSet presAssocID="{F80821E5-55BD-45D5-82FF-3C7F132CAED6}" presName="sibTrans" presStyleLbl="bgSibTrans2D1" presStyleIdx="7" presStyleCnt="8"/>
      <dgm:spPr/>
    </dgm:pt>
    <dgm:pt modelId="{AE63491C-A654-43EA-A7BB-5A179614CAF0}" type="pres">
      <dgm:prSet presAssocID="{0BD64ADB-E8FD-45CC-979E-8D9D78146ED7}" presName="compNode" presStyleCnt="0"/>
      <dgm:spPr/>
    </dgm:pt>
    <dgm:pt modelId="{6865789F-1A80-4253-A605-A4E083BA0FF9}" type="pres">
      <dgm:prSet presAssocID="{0BD64ADB-E8FD-45CC-979E-8D9D78146ED7}" presName="dummyConnPt" presStyleCnt="0"/>
      <dgm:spPr/>
    </dgm:pt>
    <dgm:pt modelId="{66836F2F-0F2A-4E69-8392-C28A3143DD04}" type="pres">
      <dgm:prSet presAssocID="{0BD64ADB-E8FD-45CC-979E-8D9D78146ED7}" presName="node" presStyleLbl="node1" presStyleIdx="8" presStyleCnt="9">
        <dgm:presLayoutVars>
          <dgm:bulletEnabled val="1"/>
        </dgm:presLayoutVars>
      </dgm:prSet>
      <dgm:spPr/>
    </dgm:pt>
  </dgm:ptLst>
  <dgm:cxnLst>
    <dgm:cxn modelId="{B710E90F-AF02-4E46-AEEB-DEF1E087FA46}" type="presOf" srcId="{8BE8C49E-9364-4CE0-88FA-357BC7E7BD78}" destId="{D7A34ED1-3599-4093-B28E-A7105E43095A}" srcOrd="0" destOrd="0" presId="urn:microsoft.com/office/officeart/2005/8/layout/bProcess4"/>
    <dgm:cxn modelId="{BAD6431F-BAA0-4DC4-AEAC-CC714EFAFE46}" type="presOf" srcId="{AE49FCB2-7A3B-4EC4-9DB4-F0F37F0EE762}" destId="{A2F97168-EC01-4013-B461-19C66D0230DB}" srcOrd="0" destOrd="0" presId="urn:microsoft.com/office/officeart/2005/8/layout/bProcess4"/>
    <dgm:cxn modelId="{491D6E34-6D13-4705-B19D-B1AD48B88AC8}" type="presOf" srcId="{CC0E22CC-66BB-4D8A-B842-18E63160C511}" destId="{2FC78DC8-EF6A-4F54-A750-3778C2B9D5C5}" srcOrd="0" destOrd="0" presId="urn:microsoft.com/office/officeart/2005/8/layout/bProcess4"/>
    <dgm:cxn modelId="{CE291139-CB02-490E-8A33-DFABB0A25730}" type="presOf" srcId="{92E7CA21-1999-4715-9CF2-EAC6A6CBB248}" destId="{EE0D5C18-A967-4F2E-9E05-BC8DD9FBEA2A}" srcOrd="0" destOrd="0" presId="urn:microsoft.com/office/officeart/2005/8/layout/bProcess4"/>
    <dgm:cxn modelId="{5855845D-B1CD-411C-8C66-CC76F76C0978}" srcId="{372A3B16-AC26-4B1D-928D-3AFCE2F14B9A}" destId="{0BD64ADB-E8FD-45CC-979E-8D9D78146ED7}" srcOrd="8" destOrd="0" parTransId="{4EB98B7A-EE07-4C12-AEAE-669FAB64DDC9}" sibTransId="{339413BA-4461-4547-92A7-0328E0E98207}"/>
    <dgm:cxn modelId="{A31CA762-E367-43CB-8BBE-2DEC7D1F1F14}" type="presOf" srcId="{AE382E87-56EB-4D08-A886-A9F72D620940}" destId="{DB4CFB04-AC96-45EC-89DF-39DEF0438D5D}" srcOrd="0" destOrd="0" presId="urn:microsoft.com/office/officeart/2005/8/layout/bProcess4"/>
    <dgm:cxn modelId="{56BAE264-F2D7-4A68-BEC8-68F03DC28616}" srcId="{372A3B16-AC26-4B1D-928D-3AFCE2F14B9A}" destId="{2364B53F-4476-4A1F-8DED-3E4292B50BB7}" srcOrd="6" destOrd="0" parTransId="{3B582803-7DDA-4DDC-B524-57EFD1F493B8}" sibTransId="{263CBD05-7B5C-49FE-9FF7-1F3D33926A1B}"/>
    <dgm:cxn modelId="{DB803F50-39C0-440D-8AE8-BA4B9E288A39}" type="presOf" srcId="{A37CCB95-EF4C-4A33-ABAE-E0E737ACF060}" destId="{F594F005-FDCC-4009-A672-0E68DF55E836}" srcOrd="0" destOrd="0" presId="urn:microsoft.com/office/officeart/2005/8/layout/bProcess4"/>
    <dgm:cxn modelId="{A1733D53-CF10-4138-A92A-C02979E92FF0}" type="presOf" srcId="{7ED34F62-3D1C-4EE4-8FBD-EFE63E5C4933}" destId="{68B1E0E6-CA7A-4E1F-B6C6-F4427A7CA3EF}" srcOrd="0" destOrd="0" presId="urn:microsoft.com/office/officeart/2005/8/layout/bProcess4"/>
    <dgm:cxn modelId="{92AB7A55-2C24-4D10-BE83-FC56BEE6B251}" type="presOf" srcId="{A6370C20-1E3E-4F9A-B558-14775F76DB2C}" destId="{16E0C292-C08A-45BF-9132-57C28D06D985}" srcOrd="0" destOrd="0" presId="urn:microsoft.com/office/officeart/2005/8/layout/bProcess4"/>
    <dgm:cxn modelId="{67B2E77E-3343-43C3-A309-B8BFDACEE582}" type="presOf" srcId="{5E184F83-F105-4B57-9B7F-C165F8339128}" destId="{E4D5A560-2F9D-481A-8022-819E74C5BDE4}" srcOrd="0" destOrd="0" presId="urn:microsoft.com/office/officeart/2005/8/layout/bProcess4"/>
    <dgm:cxn modelId="{7564B281-2B24-470A-B86F-04466FC3E04B}" srcId="{372A3B16-AC26-4B1D-928D-3AFCE2F14B9A}" destId="{B7E6FC0B-1867-4286-9C23-FC19E42DF32F}" srcOrd="3" destOrd="0" parTransId="{5D1634AA-456C-4D6C-85C6-609172B23CD0}" sibTransId="{A6370C20-1E3E-4F9A-B558-14775F76DB2C}"/>
    <dgm:cxn modelId="{D15A9084-987B-459E-AFAF-872BCB80830D}" srcId="{372A3B16-AC26-4B1D-928D-3AFCE2F14B9A}" destId="{C012DF15-BE55-4854-A172-175893F93B17}" srcOrd="5" destOrd="0" parTransId="{05342396-EEB4-496C-8BB0-99B6998E985A}" sibTransId="{AE382E87-56EB-4D08-A886-A9F72D620940}"/>
    <dgm:cxn modelId="{C4C09B90-E773-443D-995C-5507A654FD59}" srcId="{372A3B16-AC26-4B1D-928D-3AFCE2F14B9A}" destId="{CC0E22CC-66BB-4D8A-B842-18E63160C511}" srcOrd="1" destOrd="0" parTransId="{54182A02-6C19-4135-BEAC-3027F75CB0E4}" sibTransId="{AE49FCB2-7A3B-4EC4-9DB4-F0F37F0EE762}"/>
    <dgm:cxn modelId="{4DE7C3A2-6803-40B8-BF42-DA829DFAC0D5}" type="presOf" srcId="{B0CEC24A-0B01-4DD2-B5E1-171EA577488C}" destId="{78F7CC9F-0261-4497-8A06-FB376B9D7A50}" srcOrd="0" destOrd="0" presId="urn:microsoft.com/office/officeart/2005/8/layout/bProcess4"/>
    <dgm:cxn modelId="{29D8A4A8-1794-4C8F-88B9-0709B0CEE57F}" type="presOf" srcId="{B7E6FC0B-1867-4286-9C23-FC19E42DF32F}" destId="{9BBA1D0A-D851-40CC-84CF-F6219664307D}" srcOrd="0" destOrd="0" presId="urn:microsoft.com/office/officeart/2005/8/layout/bProcess4"/>
    <dgm:cxn modelId="{4FA10AAE-B3AE-440F-86FF-C9C79C6FDD1B}" srcId="{372A3B16-AC26-4B1D-928D-3AFCE2F14B9A}" destId="{5E184F83-F105-4B57-9B7F-C165F8339128}" srcOrd="7" destOrd="0" parTransId="{78FFFD94-0D3E-4B4D-A715-51F490DE5CDE}" sibTransId="{F80821E5-55BD-45D5-82FF-3C7F132CAED6}"/>
    <dgm:cxn modelId="{583F4EB4-721D-4CCA-B44E-AEEAF5FFA9C9}" type="presOf" srcId="{2364B53F-4476-4A1F-8DED-3E4292B50BB7}" destId="{7F440E61-C233-487E-AF5A-D3449081CE73}" srcOrd="0" destOrd="0" presId="urn:microsoft.com/office/officeart/2005/8/layout/bProcess4"/>
    <dgm:cxn modelId="{A39D88BC-3626-4EE1-B83C-48338693F5F8}" type="presOf" srcId="{F80821E5-55BD-45D5-82FF-3C7F132CAED6}" destId="{3135E80F-6382-43AB-AAD4-46E21CCCA510}" srcOrd="0" destOrd="0" presId="urn:microsoft.com/office/officeart/2005/8/layout/bProcess4"/>
    <dgm:cxn modelId="{773511CD-E37E-4A9E-88E9-DEC0ACCA09FD}" type="presOf" srcId="{0BD64ADB-E8FD-45CC-979E-8D9D78146ED7}" destId="{66836F2F-0F2A-4E69-8392-C28A3143DD04}" srcOrd="0" destOrd="0" presId="urn:microsoft.com/office/officeart/2005/8/layout/bProcess4"/>
    <dgm:cxn modelId="{50B540E0-3491-4130-843B-D950B5618DFB}" srcId="{372A3B16-AC26-4B1D-928D-3AFCE2F14B9A}" destId="{7ED34F62-3D1C-4EE4-8FBD-EFE63E5C4933}" srcOrd="4" destOrd="0" parTransId="{D95B285F-5BBD-4A3B-984A-A693167DA81B}" sibTransId="{B0CEC24A-0B01-4DD2-B5E1-171EA577488C}"/>
    <dgm:cxn modelId="{0A7C07E5-25D7-475B-9714-C2B9104B4938}" type="presOf" srcId="{C012DF15-BE55-4854-A172-175893F93B17}" destId="{587E7267-533C-4005-92E0-080415E57FAA}" srcOrd="0" destOrd="0" presId="urn:microsoft.com/office/officeart/2005/8/layout/bProcess4"/>
    <dgm:cxn modelId="{DAF024EC-E649-446F-844E-878E72F7121D}" type="presOf" srcId="{263CBD05-7B5C-49FE-9FF7-1F3D33926A1B}" destId="{7D6C8A26-2F7B-4BE9-BFF4-88C913CC9F3F}" srcOrd="0" destOrd="0" presId="urn:microsoft.com/office/officeart/2005/8/layout/bProcess4"/>
    <dgm:cxn modelId="{3058E4EC-82F4-413A-879F-C1C807FEDE0C}" srcId="{372A3B16-AC26-4B1D-928D-3AFCE2F14B9A}" destId="{A37CCB95-EF4C-4A33-ABAE-E0E737ACF060}" srcOrd="2" destOrd="0" parTransId="{4B7B24B3-8073-42A9-B75A-D815D728979E}" sibTransId="{009A5EEF-2DDD-47BA-A994-DC51B9787F9C}"/>
    <dgm:cxn modelId="{A64800EF-22A1-4BC8-93D0-EDCE70574474}" type="presOf" srcId="{009A5EEF-2DDD-47BA-A994-DC51B9787F9C}" destId="{256FCB89-B947-4921-B248-13ECC2809C0B}" srcOrd="0" destOrd="0" presId="urn:microsoft.com/office/officeart/2005/8/layout/bProcess4"/>
    <dgm:cxn modelId="{AD558AF2-BDC3-4429-8B21-A640EBDD7229}" srcId="{372A3B16-AC26-4B1D-928D-3AFCE2F14B9A}" destId="{8BE8C49E-9364-4CE0-88FA-357BC7E7BD78}" srcOrd="0" destOrd="0" parTransId="{EDD28753-0880-4D2A-84DC-BF4BD7474F74}" sibTransId="{92E7CA21-1999-4715-9CF2-EAC6A6CBB248}"/>
    <dgm:cxn modelId="{5B27B7FD-3A46-469C-BE30-F7FC9E52AEBC}" type="presOf" srcId="{372A3B16-AC26-4B1D-928D-3AFCE2F14B9A}" destId="{D97B6481-D7DA-43E6-AF41-ADA122ED261D}" srcOrd="0" destOrd="0" presId="urn:microsoft.com/office/officeart/2005/8/layout/bProcess4"/>
    <dgm:cxn modelId="{7A59E462-F8F8-4A33-BA82-5865888AA628}" type="presParOf" srcId="{D97B6481-D7DA-43E6-AF41-ADA122ED261D}" destId="{9B88CB1C-7F87-4C08-A4F8-525AB1885045}" srcOrd="0" destOrd="0" presId="urn:microsoft.com/office/officeart/2005/8/layout/bProcess4"/>
    <dgm:cxn modelId="{A275BE1A-C8B1-4C8E-B282-820C57A084B1}" type="presParOf" srcId="{9B88CB1C-7F87-4C08-A4F8-525AB1885045}" destId="{CE2509E4-EF26-4748-8F0E-70CBB4BE9420}" srcOrd="0" destOrd="0" presId="urn:microsoft.com/office/officeart/2005/8/layout/bProcess4"/>
    <dgm:cxn modelId="{56F06C59-B48E-4591-907F-EEF15C8E4AD5}" type="presParOf" srcId="{9B88CB1C-7F87-4C08-A4F8-525AB1885045}" destId="{D7A34ED1-3599-4093-B28E-A7105E43095A}" srcOrd="1" destOrd="0" presId="urn:microsoft.com/office/officeart/2005/8/layout/bProcess4"/>
    <dgm:cxn modelId="{D275CD4D-BCBF-4F40-B794-493D758A846A}" type="presParOf" srcId="{D97B6481-D7DA-43E6-AF41-ADA122ED261D}" destId="{EE0D5C18-A967-4F2E-9E05-BC8DD9FBEA2A}" srcOrd="1" destOrd="0" presId="urn:microsoft.com/office/officeart/2005/8/layout/bProcess4"/>
    <dgm:cxn modelId="{C1DA5513-B30F-4A33-AA9A-173D67AC2BAD}" type="presParOf" srcId="{D97B6481-D7DA-43E6-AF41-ADA122ED261D}" destId="{DC653913-FC81-45AD-85D0-DDA8A8E463CE}" srcOrd="2" destOrd="0" presId="urn:microsoft.com/office/officeart/2005/8/layout/bProcess4"/>
    <dgm:cxn modelId="{385AA938-55C6-4F6E-B80B-229B4AB3B9E8}" type="presParOf" srcId="{DC653913-FC81-45AD-85D0-DDA8A8E463CE}" destId="{EE4D02A1-9C01-4F62-A40A-E3B4D154300E}" srcOrd="0" destOrd="0" presId="urn:microsoft.com/office/officeart/2005/8/layout/bProcess4"/>
    <dgm:cxn modelId="{FBEF0478-FC8F-4210-ADCA-87B54B6DF643}" type="presParOf" srcId="{DC653913-FC81-45AD-85D0-DDA8A8E463CE}" destId="{2FC78DC8-EF6A-4F54-A750-3778C2B9D5C5}" srcOrd="1" destOrd="0" presId="urn:microsoft.com/office/officeart/2005/8/layout/bProcess4"/>
    <dgm:cxn modelId="{4FB5D24F-003A-423A-809F-3C18E54ED50C}" type="presParOf" srcId="{D97B6481-D7DA-43E6-AF41-ADA122ED261D}" destId="{A2F97168-EC01-4013-B461-19C66D0230DB}" srcOrd="3" destOrd="0" presId="urn:microsoft.com/office/officeart/2005/8/layout/bProcess4"/>
    <dgm:cxn modelId="{11732A3C-EA54-41E4-94BE-E782EDF3C2BC}" type="presParOf" srcId="{D97B6481-D7DA-43E6-AF41-ADA122ED261D}" destId="{D60E2C82-ADA9-42C7-B7DE-43EBA70F15ED}" srcOrd="4" destOrd="0" presId="urn:microsoft.com/office/officeart/2005/8/layout/bProcess4"/>
    <dgm:cxn modelId="{3C46AA46-F2DB-4CB5-A6CE-D12129FD5574}" type="presParOf" srcId="{D60E2C82-ADA9-42C7-B7DE-43EBA70F15ED}" destId="{7EAE1E66-D902-4016-9FF6-98D6DFC548D9}" srcOrd="0" destOrd="0" presId="urn:microsoft.com/office/officeart/2005/8/layout/bProcess4"/>
    <dgm:cxn modelId="{5FCA85B8-5566-4BBC-B1B0-D7149D066BF8}" type="presParOf" srcId="{D60E2C82-ADA9-42C7-B7DE-43EBA70F15ED}" destId="{F594F005-FDCC-4009-A672-0E68DF55E836}" srcOrd="1" destOrd="0" presId="urn:microsoft.com/office/officeart/2005/8/layout/bProcess4"/>
    <dgm:cxn modelId="{5DB1168A-536F-4A7A-84EF-2DFB098BCED3}" type="presParOf" srcId="{D97B6481-D7DA-43E6-AF41-ADA122ED261D}" destId="{256FCB89-B947-4921-B248-13ECC2809C0B}" srcOrd="5" destOrd="0" presId="urn:microsoft.com/office/officeart/2005/8/layout/bProcess4"/>
    <dgm:cxn modelId="{45DCE500-F3CE-41AB-ADAF-6ECCA8EA455A}" type="presParOf" srcId="{D97B6481-D7DA-43E6-AF41-ADA122ED261D}" destId="{DB9886F9-9CAE-405A-B75B-51876A38F232}" srcOrd="6" destOrd="0" presId="urn:microsoft.com/office/officeart/2005/8/layout/bProcess4"/>
    <dgm:cxn modelId="{DF2F2B22-A540-48E4-BD30-B002079F6D55}" type="presParOf" srcId="{DB9886F9-9CAE-405A-B75B-51876A38F232}" destId="{1794B098-6653-4CEE-A475-CEA33030605F}" srcOrd="0" destOrd="0" presId="urn:microsoft.com/office/officeart/2005/8/layout/bProcess4"/>
    <dgm:cxn modelId="{244DEB7C-B8C1-42F7-9570-C8196D42EBA7}" type="presParOf" srcId="{DB9886F9-9CAE-405A-B75B-51876A38F232}" destId="{9BBA1D0A-D851-40CC-84CF-F6219664307D}" srcOrd="1" destOrd="0" presId="urn:microsoft.com/office/officeart/2005/8/layout/bProcess4"/>
    <dgm:cxn modelId="{D189F058-7D87-4867-8703-0DE835DE2BD2}" type="presParOf" srcId="{D97B6481-D7DA-43E6-AF41-ADA122ED261D}" destId="{16E0C292-C08A-45BF-9132-57C28D06D985}" srcOrd="7" destOrd="0" presId="urn:microsoft.com/office/officeart/2005/8/layout/bProcess4"/>
    <dgm:cxn modelId="{F794C116-46B7-4963-A04A-0AC2CF9DB235}" type="presParOf" srcId="{D97B6481-D7DA-43E6-AF41-ADA122ED261D}" destId="{DA25A9ED-1471-499C-974C-4BF1C469F965}" srcOrd="8" destOrd="0" presId="urn:microsoft.com/office/officeart/2005/8/layout/bProcess4"/>
    <dgm:cxn modelId="{9CF2D230-A53D-48C4-A19C-02CCEB214BD7}" type="presParOf" srcId="{DA25A9ED-1471-499C-974C-4BF1C469F965}" destId="{A86BDAE0-0BA4-493A-9EAE-E190B108587A}" srcOrd="0" destOrd="0" presId="urn:microsoft.com/office/officeart/2005/8/layout/bProcess4"/>
    <dgm:cxn modelId="{B69F6B9A-2A30-4FB2-B667-E8EB554B4D63}" type="presParOf" srcId="{DA25A9ED-1471-499C-974C-4BF1C469F965}" destId="{68B1E0E6-CA7A-4E1F-B6C6-F4427A7CA3EF}" srcOrd="1" destOrd="0" presId="urn:microsoft.com/office/officeart/2005/8/layout/bProcess4"/>
    <dgm:cxn modelId="{9F9E38F5-7C4E-4C62-A9A2-D893EB5C5638}" type="presParOf" srcId="{D97B6481-D7DA-43E6-AF41-ADA122ED261D}" destId="{78F7CC9F-0261-4497-8A06-FB376B9D7A50}" srcOrd="9" destOrd="0" presId="urn:microsoft.com/office/officeart/2005/8/layout/bProcess4"/>
    <dgm:cxn modelId="{5817F54E-BC27-4BBF-B54E-D4F1BE367C89}" type="presParOf" srcId="{D97B6481-D7DA-43E6-AF41-ADA122ED261D}" destId="{03A64F0D-ECF2-4043-A191-E4A82FBFA08B}" srcOrd="10" destOrd="0" presId="urn:microsoft.com/office/officeart/2005/8/layout/bProcess4"/>
    <dgm:cxn modelId="{923093F3-DBE2-4FB0-A249-A114A1C95E9F}" type="presParOf" srcId="{03A64F0D-ECF2-4043-A191-E4A82FBFA08B}" destId="{3ECBE18D-BD80-47D0-839F-C32994B95DEB}" srcOrd="0" destOrd="0" presId="urn:microsoft.com/office/officeart/2005/8/layout/bProcess4"/>
    <dgm:cxn modelId="{47EF7F50-A1B8-44FA-909E-8E44C58CBE1F}" type="presParOf" srcId="{03A64F0D-ECF2-4043-A191-E4A82FBFA08B}" destId="{587E7267-533C-4005-92E0-080415E57FAA}" srcOrd="1" destOrd="0" presId="urn:microsoft.com/office/officeart/2005/8/layout/bProcess4"/>
    <dgm:cxn modelId="{0595AAC1-1E51-40C2-B0C1-B19AA7306F1A}" type="presParOf" srcId="{D97B6481-D7DA-43E6-AF41-ADA122ED261D}" destId="{DB4CFB04-AC96-45EC-89DF-39DEF0438D5D}" srcOrd="11" destOrd="0" presId="urn:microsoft.com/office/officeart/2005/8/layout/bProcess4"/>
    <dgm:cxn modelId="{C19E7C5A-9E39-4063-8728-2862DCD75B8D}" type="presParOf" srcId="{D97B6481-D7DA-43E6-AF41-ADA122ED261D}" destId="{471DA60E-2DFD-4D0B-8BF5-8A24D7A633B0}" srcOrd="12" destOrd="0" presId="urn:microsoft.com/office/officeart/2005/8/layout/bProcess4"/>
    <dgm:cxn modelId="{93E2730D-6E21-4123-969D-AD78DCFFA892}" type="presParOf" srcId="{471DA60E-2DFD-4D0B-8BF5-8A24D7A633B0}" destId="{4646466A-8EBC-472E-9458-69675748F3D0}" srcOrd="0" destOrd="0" presId="urn:microsoft.com/office/officeart/2005/8/layout/bProcess4"/>
    <dgm:cxn modelId="{2DE0597C-7F61-4F3F-9386-E91D4A556A87}" type="presParOf" srcId="{471DA60E-2DFD-4D0B-8BF5-8A24D7A633B0}" destId="{7F440E61-C233-487E-AF5A-D3449081CE73}" srcOrd="1" destOrd="0" presId="urn:microsoft.com/office/officeart/2005/8/layout/bProcess4"/>
    <dgm:cxn modelId="{E5D87F82-8A69-4323-ADD6-C4EB38E9BE41}" type="presParOf" srcId="{D97B6481-D7DA-43E6-AF41-ADA122ED261D}" destId="{7D6C8A26-2F7B-4BE9-BFF4-88C913CC9F3F}" srcOrd="13" destOrd="0" presId="urn:microsoft.com/office/officeart/2005/8/layout/bProcess4"/>
    <dgm:cxn modelId="{59D3E35C-CCE3-45C2-8456-712A55930363}" type="presParOf" srcId="{D97B6481-D7DA-43E6-AF41-ADA122ED261D}" destId="{3DDF010D-C846-46A5-BDDD-7FDF9ECC41C4}" srcOrd="14" destOrd="0" presId="urn:microsoft.com/office/officeart/2005/8/layout/bProcess4"/>
    <dgm:cxn modelId="{BAEE28DE-7720-4B49-96D5-E74F3F8EE885}" type="presParOf" srcId="{3DDF010D-C846-46A5-BDDD-7FDF9ECC41C4}" destId="{DD976F4C-6F4F-4131-908D-0155E4617BBA}" srcOrd="0" destOrd="0" presId="urn:microsoft.com/office/officeart/2005/8/layout/bProcess4"/>
    <dgm:cxn modelId="{D84D5F47-76DB-42E9-94F3-150ACDB2F851}" type="presParOf" srcId="{3DDF010D-C846-46A5-BDDD-7FDF9ECC41C4}" destId="{E4D5A560-2F9D-481A-8022-819E74C5BDE4}" srcOrd="1" destOrd="0" presId="urn:microsoft.com/office/officeart/2005/8/layout/bProcess4"/>
    <dgm:cxn modelId="{AC1BFB18-2324-465F-A157-B84C002D03BD}" type="presParOf" srcId="{D97B6481-D7DA-43E6-AF41-ADA122ED261D}" destId="{3135E80F-6382-43AB-AAD4-46E21CCCA510}" srcOrd="15" destOrd="0" presId="urn:microsoft.com/office/officeart/2005/8/layout/bProcess4"/>
    <dgm:cxn modelId="{C4B35EB2-B066-4DE5-8293-53B1E1762B51}" type="presParOf" srcId="{D97B6481-D7DA-43E6-AF41-ADA122ED261D}" destId="{AE63491C-A654-43EA-A7BB-5A179614CAF0}" srcOrd="16" destOrd="0" presId="urn:microsoft.com/office/officeart/2005/8/layout/bProcess4"/>
    <dgm:cxn modelId="{5EFAB092-E1C9-4C0C-88D5-52F5A57E6FA9}" type="presParOf" srcId="{AE63491C-A654-43EA-A7BB-5A179614CAF0}" destId="{6865789F-1A80-4253-A605-A4E083BA0FF9}" srcOrd="0" destOrd="0" presId="urn:microsoft.com/office/officeart/2005/8/layout/bProcess4"/>
    <dgm:cxn modelId="{7975BD07-B8E4-40E1-A361-5119AE87EB92}" type="presParOf" srcId="{AE63491C-A654-43EA-A7BB-5A179614CAF0}" destId="{66836F2F-0F2A-4E69-8392-C28A3143DD04}"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307FF76-D7B1-48B6-AE22-E41659E5EBCB}"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9C5DED56-4E23-4B20-BBA3-DA4A5B3FE1B9}">
      <dgm:prSet/>
      <dgm:spPr/>
      <dgm:t>
        <a:bodyPr/>
        <a:lstStyle/>
        <a:p>
          <a:r>
            <a:rPr lang="en-US"/>
            <a:t>Inquire how much the patient </a:t>
          </a:r>
          <a:br>
            <a:rPr lang="en-US"/>
          </a:br>
          <a:r>
            <a:rPr lang="en-US"/>
            <a:t>wants to know about diagnosis, prognosis, treatment decisions, and recommendations</a:t>
          </a:r>
        </a:p>
      </dgm:t>
    </dgm:pt>
    <dgm:pt modelId="{8D04AB7A-9866-4163-83F6-B4D140DA3DE9}" type="parTrans" cxnId="{983210D4-3655-4A0C-BB21-B3D1C6F7F178}">
      <dgm:prSet/>
      <dgm:spPr/>
      <dgm:t>
        <a:bodyPr/>
        <a:lstStyle/>
        <a:p>
          <a:endParaRPr lang="en-US"/>
        </a:p>
      </dgm:t>
    </dgm:pt>
    <dgm:pt modelId="{AE0C51EC-E0F7-4DBD-B78C-80F07357905E}" type="sibTrans" cxnId="{983210D4-3655-4A0C-BB21-B3D1C6F7F178}">
      <dgm:prSet/>
      <dgm:spPr/>
      <dgm:t>
        <a:bodyPr/>
        <a:lstStyle/>
        <a:p>
          <a:endParaRPr lang="en-US"/>
        </a:p>
      </dgm:t>
    </dgm:pt>
    <dgm:pt modelId="{E23149DA-85E4-4945-977B-68909D4677E6}">
      <dgm:prSet/>
      <dgm:spPr/>
      <dgm:t>
        <a:bodyPr/>
        <a:lstStyle/>
        <a:p>
          <a:r>
            <a:rPr lang="en-US"/>
            <a:t>A substantial minority do not want </a:t>
          </a:r>
          <a:br>
            <a:rPr lang="en-US"/>
          </a:br>
          <a:r>
            <a:rPr lang="en-US"/>
            <a:t>to know information</a:t>
          </a:r>
        </a:p>
      </dgm:t>
    </dgm:pt>
    <dgm:pt modelId="{3FBD9A78-3B3D-4451-996F-8158F6684B41}" type="parTrans" cxnId="{2FB75CEC-4CE7-4A72-A56F-1253D3694DCA}">
      <dgm:prSet/>
      <dgm:spPr/>
      <dgm:t>
        <a:bodyPr/>
        <a:lstStyle/>
        <a:p>
          <a:endParaRPr lang="en-US"/>
        </a:p>
      </dgm:t>
    </dgm:pt>
    <dgm:pt modelId="{87E1743A-3713-4093-8136-79ED374650AE}" type="sibTrans" cxnId="{2FB75CEC-4CE7-4A72-A56F-1253D3694DCA}">
      <dgm:prSet/>
      <dgm:spPr/>
      <dgm:t>
        <a:bodyPr/>
        <a:lstStyle/>
        <a:p>
          <a:endParaRPr lang="en-US"/>
        </a:p>
      </dgm:t>
    </dgm:pt>
    <dgm:pt modelId="{01758EA5-8BC2-49DE-B947-4512631F21D9}">
      <dgm:prSet/>
      <dgm:spPr/>
      <dgm:t>
        <a:bodyPr/>
        <a:lstStyle/>
        <a:p>
          <a:r>
            <a:rPr lang="en-US"/>
            <a:t>Find out what they do want to know</a:t>
          </a:r>
        </a:p>
      </dgm:t>
    </dgm:pt>
    <dgm:pt modelId="{E1045D22-B079-4635-9223-D35F608E7864}" type="parTrans" cxnId="{7BC9C68D-10D6-4A61-95A1-1F8B8798714D}">
      <dgm:prSet/>
      <dgm:spPr/>
      <dgm:t>
        <a:bodyPr/>
        <a:lstStyle/>
        <a:p>
          <a:endParaRPr lang="en-US"/>
        </a:p>
      </dgm:t>
    </dgm:pt>
    <dgm:pt modelId="{0E59D59F-4440-4BD0-AD97-72D3E5503A5A}" type="sibTrans" cxnId="{7BC9C68D-10D6-4A61-95A1-1F8B8798714D}">
      <dgm:prSet/>
      <dgm:spPr/>
      <dgm:t>
        <a:bodyPr/>
        <a:lstStyle/>
        <a:p>
          <a:endParaRPr lang="en-US"/>
        </a:p>
      </dgm:t>
    </dgm:pt>
    <dgm:pt modelId="{75836EFE-6512-4ADC-8FCB-BEC487A9344A}">
      <dgm:prSet/>
      <dgm:spPr/>
      <dgm:t>
        <a:bodyPr/>
        <a:lstStyle/>
        <a:p>
          <a:r>
            <a:rPr lang="en-US"/>
            <a:t>Changes over the course of an illness</a:t>
          </a:r>
        </a:p>
      </dgm:t>
    </dgm:pt>
    <dgm:pt modelId="{E37FE155-53EE-4367-9E3A-565FCFCFB3DC}" type="parTrans" cxnId="{B0EA285C-9CA0-4EF1-B5D0-958C1A81D819}">
      <dgm:prSet/>
      <dgm:spPr/>
      <dgm:t>
        <a:bodyPr/>
        <a:lstStyle/>
        <a:p>
          <a:endParaRPr lang="en-US"/>
        </a:p>
      </dgm:t>
    </dgm:pt>
    <dgm:pt modelId="{40041FE8-548A-4755-BE7C-A0EBDF98B186}" type="sibTrans" cxnId="{B0EA285C-9CA0-4EF1-B5D0-958C1A81D819}">
      <dgm:prSet/>
      <dgm:spPr/>
      <dgm:t>
        <a:bodyPr/>
        <a:lstStyle/>
        <a:p>
          <a:endParaRPr lang="en-US"/>
        </a:p>
      </dgm:t>
    </dgm:pt>
    <dgm:pt modelId="{FAC1BCBA-E09C-44C1-96DE-68C98D7DED1A}">
      <dgm:prSet/>
      <dgm:spPr/>
      <dgm:t>
        <a:bodyPr/>
        <a:lstStyle/>
        <a:p>
          <a:r>
            <a:rPr lang="en-US"/>
            <a:t>Determine who patient wants to </a:t>
          </a:r>
          <a:br>
            <a:rPr lang="en-US"/>
          </a:br>
          <a:r>
            <a:rPr lang="en-US"/>
            <a:t>know what information</a:t>
          </a:r>
        </a:p>
      </dgm:t>
    </dgm:pt>
    <dgm:pt modelId="{1E2E66DA-5BF2-4B0A-A861-A4AA363C13FB}" type="parTrans" cxnId="{46A91833-61D6-46F6-9063-64D18E628FF2}">
      <dgm:prSet/>
      <dgm:spPr/>
      <dgm:t>
        <a:bodyPr/>
        <a:lstStyle/>
        <a:p>
          <a:endParaRPr lang="en-US"/>
        </a:p>
      </dgm:t>
    </dgm:pt>
    <dgm:pt modelId="{B50A305C-0839-424A-B925-CE794D5E412A}" type="sibTrans" cxnId="{46A91833-61D6-46F6-9063-64D18E628FF2}">
      <dgm:prSet/>
      <dgm:spPr/>
      <dgm:t>
        <a:bodyPr/>
        <a:lstStyle/>
        <a:p>
          <a:endParaRPr lang="en-US"/>
        </a:p>
      </dgm:t>
    </dgm:pt>
    <dgm:pt modelId="{F464FEE4-8054-4AEF-8174-CD30B640250B}" type="pres">
      <dgm:prSet presAssocID="{D307FF76-D7B1-48B6-AE22-E41659E5EBCB}" presName="linear" presStyleCnt="0">
        <dgm:presLayoutVars>
          <dgm:animLvl val="lvl"/>
          <dgm:resizeHandles val="exact"/>
        </dgm:presLayoutVars>
      </dgm:prSet>
      <dgm:spPr/>
    </dgm:pt>
    <dgm:pt modelId="{231A262C-16C4-4BB4-879F-6307E64653DF}" type="pres">
      <dgm:prSet presAssocID="{9C5DED56-4E23-4B20-BBA3-DA4A5B3FE1B9}" presName="parentText" presStyleLbl="node1" presStyleIdx="0" presStyleCnt="5">
        <dgm:presLayoutVars>
          <dgm:chMax val="0"/>
          <dgm:bulletEnabled val="1"/>
        </dgm:presLayoutVars>
      </dgm:prSet>
      <dgm:spPr/>
    </dgm:pt>
    <dgm:pt modelId="{C70724F8-1E8A-4B63-AE44-8580D687C584}" type="pres">
      <dgm:prSet presAssocID="{AE0C51EC-E0F7-4DBD-B78C-80F07357905E}" presName="spacer" presStyleCnt="0"/>
      <dgm:spPr/>
    </dgm:pt>
    <dgm:pt modelId="{5F10B67B-DC4D-462F-A37B-F646A22829A0}" type="pres">
      <dgm:prSet presAssocID="{E23149DA-85E4-4945-977B-68909D4677E6}" presName="parentText" presStyleLbl="node1" presStyleIdx="1" presStyleCnt="5">
        <dgm:presLayoutVars>
          <dgm:chMax val="0"/>
          <dgm:bulletEnabled val="1"/>
        </dgm:presLayoutVars>
      </dgm:prSet>
      <dgm:spPr/>
    </dgm:pt>
    <dgm:pt modelId="{510EF9B7-4FDF-46DA-8933-5E38F5F52132}" type="pres">
      <dgm:prSet presAssocID="{87E1743A-3713-4093-8136-79ED374650AE}" presName="spacer" presStyleCnt="0"/>
      <dgm:spPr/>
    </dgm:pt>
    <dgm:pt modelId="{7372D482-21CD-4D54-B760-5EA4F316A9F0}" type="pres">
      <dgm:prSet presAssocID="{01758EA5-8BC2-49DE-B947-4512631F21D9}" presName="parentText" presStyleLbl="node1" presStyleIdx="2" presStyleCnt="5">
        <dgm:presLayoutVars>
          <dgm:chMax val="0"/>
          <dgm:bulletEnabled val="1"/>
        </dgm:presLayoutVars>
      </dgm:prSet>
      <dgm:spPr/>
    </dgm:pt>
    <dgm:pt modelId="{46E2628E-1D60-4AB2-B841-457C08E75552}" type="pres">
      <dgm:prSet presAssocID="{0E59D59F-4440-4BD0-AD97-72D3E5503A5A}" presName="spacer" presStyleCnt="0"/>
      <dgm:spPr/>
    </dgm:pt>
    <dgm:pt modelId="{F51FF786-F416-42DE-86DC-469EA48ED3A1}" type="pres">
      <dgm:prSet presAssocID="{75836EFE-6512-4ADC-8FCB-BEC487A9344A}" presName="parentText" presStyleLbl="node1" presStyleIdx="3" presStyleCnt="5">
        <dgm:presLayoutVars>
          <dgm:chMax val="0"/>
          <dgm:bulletEnabled val="1"/>
        </dgm:presLayoutVars>
      </dgm:prSet>
      <dgm:spPr/>
    </dgm:pt>
    <dgm:pt modelId="{5C83B619-4170-48D7-B63B-831ACE7C6D2B}" type="pres">
      <dgm:prSet presAssocID="{40041FE8-548A-4755-BE7C-A0EBDF98B186}" presName="spacer" presStyleCnt="0"/>
      <dgm:spPr/>
    </dgm:pt>
    <dgm:pt modelId="{1D868FAE-5464-4274-8BBE-D5912D4D9303}" type="pres">
      <dgm:prSet presAssocID="{FAC1BCBA-E09C-44C1-96DE-68C98D7DED1A}" presName="parentText" presStyleLbl="node1" presStyleIdx="4" presStyleCnt="5">
        <dgm:presLayoutVars>
          <dgm:chMax val="0"/>
          <dgm:bulletEnabled val="1"/>
        </dgm:presLayoutVars>
      </dgm:prSet>
      <dgm:spPr/>
    </dgm:pt>
  </dgm:ptLst>
  <dgm:cxnLst>
    <dgm:cxn modelId="{46A91833-61D6-46F6-9063-64D18E628FF2}" srcId="{D307FF76-D7B1-48B6-AE22-E41659E5EBCB}" destId="{FAC1BCBA-E09C-44C1-96DE-68C98D7DED1A}" srcOrd="4" destOrd="0" parTransId="{1E2E66DA-5BF2-4B0A-A861-A4AA363C13FB}" sibTransId="{B50A305C-0839-424A-B925-CE794D5E412A}"/>
    <dgm:cxn modelId="{B0EA285C-9CA0-4EF1-B5D0-958C1A81D819}" srcId="{D307FF76-D7B1-48B6-AE22-E41659E5EBCB}" destId="{75836EFE-6512-4ADC-8FCB-BEC487A9344A}" srcOrd="3" destOrd="0" parTransId="{E37FE155-53EE-4367-9E3A-565FCFCFB3DC}" sibTransId="{40041FE8-548A-4755-BE7C-A0EBDF98B186}"/>
    <dgm:cxn modelId="{B52A4243-97A0-4DDB-9268-5BFC9773688F}" type="presOf" srcId="{9C5DED56-4E23-4B20-BBA3-DA4A5B3FE1B9}" destId="{231A262C-16C4-4BB4-879F-6307E64653DF}" srcOrd="0" destOrd="0" presId="urn:microsoft.com/office/officeart/2005/8/layout/vList2"/>
    <dgm:cxn modelId="{0ECF357D-05F5-47B0-8EDB-494DE335F034}" type="presOf" srcId="{D307FF76-D7B1-48B6-AE22-E41659E5EBCB}" destId="{F464FEE4-8054-4AEF-8174-CD30B640250B}" srcOrd="0" destOrd="0" presId="urn:microsoft.com/office/officeart/2005/8/layout/vList2"/>
    <dgm:cxn modelId="{7BC9C68D-10D6-4A61-95A1-1F8B8798714D}" srcId="{D307FF76-D7B1-48B6-AE22-E41659E5EBCB}" destId="{01758EA5-8BC2-49DE-B947-4512631F21D9}" srcOrd="2" destOrd="0" parTransId="{E1045D22-B079-4635-9223-D35F608E7864}" sibTransId="{0E59D59F-4440-4BD0-AD97-72D3E5503A5A}"/>
    <dgm:cxn modelId="{B0BDCA9B-63C7-4377-BF6A-5034AFC8BC12}" type="presOf" srcId="{01758EA5-8BC2-49DE-B947-4512631F21D9}" destId="{7372D482-21CD-4D54-B760-5EA4F316A9F0}" srcOrd="0" destOrd="0" presId="urn:microsoft.com/office/officeart/2005/8/layout/vList2"/>
    <dgm:cxn modelId="{FC6931B7-C5A2-4CDF-B53E-A067F88132E5}" type="presOf" srcId="{75836EFE-6512-4ADC-8FCB-BEC487A9344A}" destId="{F51FF786-F416-42DE-86DC-469EA48ED3A1}" srcOrd="0" destOrd="0" presId="urn:microsoft.com/office/officeart/2005/8/layout/vList2"/>
    <dgm:cxn modelId="{983210D4-3655-4A0C-BB21-B3D1C6F7F178}" srcId="{D307FF76-D7B1-48B6-AE22-E41659E5EBCB}" destId="{9C5DED56-4E23-4B20-BBA3-DA4A5B3FE1B9}" srcOrd="0" destOrd="0" parTransId="{8D04AB7A-9866-4163-83F6-B4D140DA3DE9}" sibTransId="{AE0C51EC-E0F7-4DBD-B78C-80F07357905E}"/>
    <dgm:cxn modelId="{C92500E8-C40C-4850-AA1E-145449541F55}" type="presOf" srcId="{FAC1BCBA-E09C-44C1-96DE-68C98D7DED1A}" destId="{1D868FAE-5464-4274-8BBE-D5912D4D9303}" srcOrd="0" destOrd="0" presId="urn:microsoft.com/office/officeart/2005/8/layout/vList2"/>
    <dgm:cxn modelId="{2FB75CEC-4CE7-4A72-A56F-1253D3694DCA}" srcId="{D307FF76-D7B1-48B6-AE22-E41659E5EBCB}" destId="{E23149DA-85E4-4945-977B-68909D4677E6}" srcOrd="1" destOrd="0" parTransId="{3FBD9A78-3B3D-4451-996F-8158F6684B41}" sibTransId="{87E1743A-3713-4093-8136-79ED374650AE}"/>
    <dgm:cxn modelId="{B71E2CFC-8415-41DD-8BD4-9E74F1433669}" type="presOf" srcId="{E23149DA-85E4-4945-977B-68909D4677E6}" destId="{5F10B67B-DC4D-462F-A37B-F646A22829A0}" srcOrd="0" destOrd="0" presId="urn:microsoft.com/office/officeart/2005/8/layout/vList2"/>
    <dgm:cxn modelId="{BAE173F1-4E9E-4B2E-9CE2-3F1E22DA060B}" type="presParOf" srcId="{F464FEE4-8054-4AEF-8174-CD30B640250B}" destId="{231A262C-16C4-4BB4-879F-6307E64653DF}" srcOrd="0" destOrd="0" presId="urn:microsoft.com/office/officeart/2005/8/layout/vList2"/>
    <dgm:cxn modelId="{94C246DC-2210-453E-9EAE-1F0A3AFE8B33}" type="presParOf" srcId="{F464FEE4-8054-4AEF-8174-CD30B640250B}" destId="{C70724F8-1E8A-4B63-AE44-8580D687C584}" srcOrd="1" destOrd="0" presId="urn:microsoft.com/office/officeart/2005/8/layout/vList2"/>
    <dgm:cxn modelId="{36C9EE6C-44AC-435A-B2D1-AA3EF5DB7D29}" type="presParOf" srcId="{F464FEE4-8054-4AEF-8174-CD30B640250B}" destId="{5F10B67B-DC4D-462F-A37B-F646A22829A0}" srcOrd="2" destOrd="0" presId="urn:microsoft.com/office/officeart/2005/8/layout/vList2"/>
    <dgm:cxn modelId="{5EA33E75-88EA-49ED-A126-A73297B27F2A}" type="presParOf" srcId="{F464FEE4-8054-4AEF-8174-CD30B640250B}" destId="{510EF9B7-4FDF-46DA-8933-5E38F5F52132}" srcOrd="3" destOrd="0" presId="urn:microsoft.com/office/officeart/2005/8/layout/vList2"/>
    <dgm:cxn modelId="{E825C16D-A9C7-4072-B0C9-22535A01AF57}" type="presParOf" srcId="{F464FEE4-8054-4AEF-8174-CD30B640250B}" destId="{7372D482-21CD-4D54-B760-5EA4F316A9F0}" srcOrd="4" destOrd="0" presId="urn:microsoft.com/office/officeart/2005/8/layout/vList2"/>
    <dgm:cxn modelId="{E9D7BCAF-2AB3-41F8-94C2-782A174D81D2}" type="presParOf" srcId="{F464FEE4-8054-4AEF-8174-CD30B640250B}" destId="{46E2628E-1D60-4AB2-B841-457C08E75552}" srcOrd="5" destOrd="0" presId="urn:microsoft.com/office/officeart/2005/8/layout/vList2"/>
    <dgm:cxn modelId="{D55331FE-F345-42B3-BA4D-F914C44C83C7}" type="presParOf" srcId="{F464FEE4-8054-4AEF-8174-CD30B640250B}" destId="{F51FF786-F416-42DE-86DC-469EA48ED3A1}" srcOrd="6" destOrd="0" presId="urn:microsoft.com/office/officeart/2005/8/layout/vList2"/>
    <dgm:cxn modelId="{A3162640-8A04-4B7E-B462-9637962D4BB3}" type="presParOf" srcId="{F464FEE4-8054-4AEF-8174-CD30B640250B}" destId="{5C83B619-4170-48D7-B63B-831ACE7C6D2B}" srcOrd="7" destOrd="0" presId="urn:microsoft.com/office/officeart/2005/8/layout/vList2"/>
    <dgm:cxn modelId="{B644EF2D-C3D3-4EE7-8021-892DA1A8176B}" type="presParOf" srcId="{F464FEE4-8054-4AEF-8174-CD30B640250B}" destId="{1D868FAE-5464-4274-8BBE-D5912D4D930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30B3837-CF13-4EBD-972F-F6C3CDAA4251}" type="doc">
      <dgm:prSet loTypeId="urn:microsoft.com/office/officeart/2005/8/layout/hierarchy3" loCatId="hierarchy" qsTypeId="urn:microsoft.com/office/officeart/2005/8/quickstyle/simple4" qsCatId="simple" csTypeId="urn:microsoft.com/office/officeart/2005/8/colors/colorful5" csCatId="colorful"/>
      <dgm:spPr/>
      <dgm:t>
        <a:bodyPr/>
        <a:lstStyle/>
        <a:p>
          <a:endParaRPr lang="en-US"/>
        </a:p>
      </dgm:t>
    </dgm:pt>
    <dgm:pt modelId="{A2E5AB5D-11E1-4035-A416-944EE74EA4B9}">
      <dgm:prSet/>
      <dgm:spPr/>
      <dgm:t>
        <a:bodyPr/>
        <a:lstStyle/>
        <a:p>
          <a:r>
            <a:rPr lang="en-US"/>
            <a:t>Many families do not understand </a:t>
          </a:r>
          <a:br>
            <a:rPr lang="en-US"/>
          </a:br>
          <a:r>
            <a:rPr lang="en-US"/>
            <a:t>terms like metastasis or spots </a:t>
          </a:r>
          <a:br>
            <a:rPr lang="en-US"/>
          </a:br>
          <a:r>
            <a:rPr lang="en-US"/>
            <a:t>on the liver</a:t>
          </a:r>
        </a:p>
      </dgm:t>
    </dgm:pt>
    <dgm:pt modelId="{5B39DA76-DED1-4D5E-BAA7-C23AA0C46FE9}" type="parTrans" cxnId="{EC2FC3FC-AC3A-41C8-AE3A-6B011F6D3CED}">
      <dgm:prSet/>
      <dgm:spPr/>
      <dgm:t>
        <a:bodyPr/>
        <a:lstStyle/>
        <a:p>
          <a:endParaRPr lang="en-US"/>
        </a:p>
      </dgm:t>
    </dgm:pt>
    <dgm:pt modelId="{6AA2BAC6-DD1A-4A6F-A205-3F36D81DF4AE}" type="sibTrans" cxnId="{EC2FC3FC-AC3A-41C8-AE3A-6B011F6D3CED}">
      <dgm:prSet/>
      <dgm:spPr/>
      <dgm:t>
        <a:bodyPr/>
        <a:lstStyle/>
        <a:p>
          <a:endParaRPr lang="en-US"/>
        </a:p>
      </dgm:t>
    </dgm:pt>
    <dgm:pt modelId="{7DE490D9-B6F5-41AB-8A76-8D76EB05FF50}">
      <dgm:prSet/>
      <dgm:spPr/>
      <dgm:t>
        <a:bodyPr/>
        <a:lstStyle/>
        <a:p>
          <a:r>
            <a:rPr lang="en-US"/>
            <a:t>Avoid jargon, speak to the level </a:t>
          </a:r>
          <a:br>
            <a:rPr lang="en-US"/>
          </a:br>
          <a:r>
            <a:rPr lang="en-US"/>
            <a:t>of patient and family</a:t>
          </a:r>
        </a:p>
      </dgm:t>
    </dgm:pt>
    <dgm:pt modelId="{8A880B9B-BDA4-4C9B-82FC-2C0DCC396101}" type="parTrans" cxnId="{6E34F5CF-7702-4B0D-B84C-1AB5F44B13CF}">
      <dgm:prSet/>
      <dgm:spPr/>
      <dgm:t>
        <a:bodyPr/>
        <a:lstStyle/>
        <a:p>
          <a:endParaRPr lang="en-US"/>
        </a:p>
      </dgm:t>
    </dgm:pt>
    <dgm:pt modelId="{79DDD8F7-A96F-45DE-8187-53AF46D9AD1C}" type="sibTrans" cxnId="{6E34F5CF-7702-4B0D-B84C-1AB5F44B13CF}">
      <dgm:prSet/>
      <dgm:spPr/>
      <dgm:t>
        <a:bodyPr/>
        <a:lstStyle/>
        <a:p>
          <a:endParaRPr lang="en-US"/>
        </a:p>
      </dgm:t>
    </dgm:pt>
    <dgm:pt modelId="{F14DAAB3-A0A3-4D3A-962D-CB06267B1830}">
      <dgm:prSet/>
      <dgm:spPr/>
      <dgm:t>
        <a:bodyPr/>
        <a:lstStyle/>
        <a:p>
          <a:r>
            <a:rPr lang="en-US"/>
            <a:t>Avoid excessive bluntness</a:t>
          </a:r>
        </a:p>
      </dgm:t>
    </dgm:pt>
    <dgm:pt modelId="{0327EE95-0C18-4860-86EF-0B58CA2BAC27}" type="parTrans" cxnId="{907F0411-7863-4339-B689-B78C0251877F}">
      <dgm:prSet/>
      <dgm:spPr/>
      <dgm:t>
        <a:bodyPr/>
        <a:lstStyle/>
        <a:p>
          <a:endParaRPr lang="en-US"/>
        </a:p>
      </dgm:t>
    </dgm:pt>
    <dgm:pt modelId="{B88165DD-D632-489A-883D-2C3DD7DBF910}" type="sibTrans" cxnId="{907F0411-7863-4339-B689-B78C0251877F}">
      <dgm:prSet/>
      <dgm:spPr/>
      <dgm:t>
        <a:bodyPr/>
        <a:lstStyle/>
        <a:p>
          <a:endParaRPr lang="en-US"/>
        </a:p>
      </dgm:t>
    </dgm:pt>
    <dgm:pt modelId="{A41F1165-15D4-4843-A03A-92809EE95915}">
      <dgm:prSet/>
      <dgm:spPr/>
      <dgm:t>
        <a:bodyPr/>
        <a:lstStyle/>
        <a:p>
          <a:r>
            <a:rPr lang="en-US"/>
            <a:t>You are going to die within days”</a:t>
          </a:r>
        </a:p>
      </dgm:t>
    </dgm:pt>
    <dgm:pt modelId="{05C1BD95-37C9-464D-919D-A2634F5A3D62}" type="parTrans" cxnId="{68C77027-D351-49B4-A213-CD570C4829EA}">
      <dgm:prSet/>
      <dgm:spPr/>
      <dgm:t>
        <a:bodyPr/>
        <a:lstStyle/>
        <a:p>
          <a:endParaRPr lang="en-US"/>
        </a:p>
      </dgm:t>
    </dgm:pt>
    <dgm:pt modelId="{83C338B4-5F61-4DA0-BC9A-C0509E5ED070}" type="sibTrans" cxnId="{68C77027-D351-49B4-A213-CD570C4829EA}">
      <dgm:prSet/>
      <dgm:spPr/>
      <dgm:t>
        <a:bodyPr/>
        <a:lstStyle/>
        <a:p>
          <a:endParaRPr lang="en-US"/>
        </a:p>
      </dgm:t>
    </dgm:pt>
    <dgm:pt modelId="{6EEB5CB9-F770-465B-8C42-718AC5A9FE95}">
      <dgm:prSet/>
      <dgm:spPr/>
      <dgm:t>
        <a:bodyPr/>
        <a:lstStyle/>
        <a:p>
          <a:r>
            <a:rPr lang="en-US"/>
            <a:t>Avoid phrases like, “There is nothing </a:t>
          </a:r>
          <a:br>
            <a:rPr lang="en-US"/>
          </a:br>
          <a:r>
            <a:rPr lang="en-US"/>
            <a:t>more we can do for you</a:t>
          </a:r>
        </a:p>
      </dgm:t>
    </dgm:pt>
    <dgm:pt modelId="{95C187EB-EAED-4BA5-91AD-67DB3D4A47DD}" type="parTrans" cxnId="{CAFCD0D4-4DFD-45D1-851C-BE9B036F28E5}">
      <dgm:prSet/>
      <dgm:spPr/>
      <dgm:t>
        <a:bodyPr/>
        <a:lstStyle/>
        <a:p>
          <a:endParaRPr lang="en-US"/>
        </a:p>
      </dgm:t>
    </dgm:pt>
    <dgm:pt modelId="{737846F5-9C74-4989-92D2-14D3E3AF6A91}" type="sibTrans" cxnId="{CAFCD0D4-4DFD-45D1-851C-BE9B036F28E5}">
      <dgm:prSet/>
      <dgm:spPr/>
      <dgm:t>
        <a:bodyPr/>
        <a:lstStyle/>
        <a:p>
          <a:endParaRPr lang="en-US"/>
        </a:p>
      </dgm:t>
    </dgm:pt>
    <dgm:pt modelId="{A5B5FECA-6F15-492C-B798-42B1A5ECADBB}" type="pres">
      <dgm:prSet presAssocID="{B30B3837-CF13-4EBD-972F-F6C3CDAA4251}" presName="diagram" presStyleCnt="0">
        <dgm:presLayoutVars>
          <dgm:chPref val="1"/>
          <dgm:dir/>
          <dgm:animOne val="branch"/>
          <dgm:animLvl val="lvl"/>
          <dgm:resizeHandles/>
        </dgm:presLayoutVars>
      </dgm:prSet>
      <dgm:spPr/>
    </dgm:pt>
    <dgm:pt modelId="{65C1BFB0-3DBE-46F4-9787-18B314C9CF74}" type="pres">
      <dgm:prSet presAssocID="{A2E5AB5D-11E1-4035-A416-944EE74EA4B9}" presName="root" presStyleCnt="0"/>
      <dgm:spPr/>
    </dgm:pt>
    <dgm:pt modelId="{FC69514A-C421-4894-8C56-FDDD88AB3B00}" type="pres">
      <dgm:prSet presAssocID="{A2E5AB5D-11E1-4035-A416-944EE74EA4B9}" presName="rootComposite" presStyleCnt="0"/>
      <dgm:spPr/>
    </dgm:pt>
    <dgm:pt modelId="{9CE3BA2A-3E21-4AB0-B7CE-719D45CBECAE}" type="pres">
      <dgm:prSet presAssocID="{A2E5AB5D-11E1-4035-A416-944EE74EA4B9}" presName="rootText" presStyleLbl="node1" presStyleIdx="0" presStyleCnt="2"/>
      <dgm:spPr/>
    </dgm:pt>
    <dgm:pt modelId="{39CFAB59-A05A-4553-AF65-636A0488C0B3}" type="pres">
      <dgm:prSet presAssocID="{A2E5AB5D-11E1-4035-A416-944EE74EA4B9}" presName="rootConnector" presStyleLbl="node1" presStyleIdx="0" presStyleCnt="2"/>
      <dgm:spPr/>
    </dgm:pt>
    <dgm:pt modelId="{1B2B11BC-8090-479D-B25A-AAF14E1F3E45}" type="pres">
      <dgm:prSet presAssocID="{A2E5AB5D-11E1-4035-A416-944EE74EA4B9}" presName="childShape" presStyleCnt="0"/>
      <dgm:spPr/>
    </dgm:pt>
    <dgm:pt modelId="{D3AE85DD-AF29-4F14-A71A-D88A0D46D8A6}" type="pres">
      <dgm:prSet presAssocID="{7DE490D9-B6F5-41AB-8A76-8D76EB05FF50}" presName="root" presStyleCnt="0"/>
      <dgm:spPr/>
    </dgm:pt>
    <dgm:pt modelId="{0C6EF724-0B7E-4BF7-82DA-9C501B375CC5}" type="pres">
      <dgm:prSet presAssocID="{7DE490D9-B6F5-41AB-8A76-8D76EB05FF50}" presName="rootComposite" presStyleCnt="0"/>
      <dgm:spPr/>
    </dgm:pt>
    <dgm:pt modelId="{198EFA35-C3B2-44AC-9277-6AB37BC0072B}" type="pres">
      <dgm:prSet presAssocID="{7DE490D9-B6F5-41AB-8A76-8D76EB05FF50}" presName="rootText" presStyleLbl="node1" presStyleIdx="1" presStyleCnt="2"/>
      <dgm:spPr/>
    </dgm:pt>
    <dgm:pt modelId="{202947A2-A103-466F-BB8E-617BAD6695A4}" type="pres">
      <dgm:prSet presAssocID="{7DE490D9-B6F5-41AB-8A76-8D76EB05FF50}" presName="rootConnector" presStyleLbl="node1" presStyleIdx="1" presStyleCnt="2"/>
      <dgm:spPr/>
    </dgm:pt>
    <dgm:pt modelId="{8EB5239A-6420-4EA5-A85A-ABEBE959CAB3}" type="pres">
      <dgm:prSet presAssocID="{7DE490D9-B6F5-41AB-8A76-8D76EB05FF50}" presName="childShape" presStyleCnt="0"/>
      <dgm:spPr/>
    </dgm:pt>
    <dgm:pt modelId="{698FAF57-52B6-4902-8959-8423FC7975BA}" type="pres">
      <dgm:prSet presAssocID="{0327EE95-0C18-4860-86EF-0B58CA2BAC27}" presName="Name13" presStyleLbl="parChTrans1D2" presStyleIdx="0" presStyleCnt="1"/>
      <dgm:spPr/>
    </dgm:pt>
    <dgm:pt modelId="{6BD8E8CD-B585-4828-BDC7-9385FF986382}" type="pres">
      <dgm:prSet presAssocID="{F14DAAB3-A0A3-4D3A-962D-CB06267B1830}" presName="childText" presStyleLbl="bgAcc1" presStyleIdx="0" presStyleCnt="1">
        <dgm:presLayoutVars>
          <dgm:bulletEnabled val="1"/>
        </dgm:presLayoutVars>
      </dgm:prSet>
      <dgm:spPr/>
    </dgm:pt>
  </dgm:ptLst>
  <dgm:cxnLst>
    <dgm:cxn modelId="{907F0411-7863-4339-B689-B78C0251877F}" srcId="{7DE490D9-B6F5-41AB-8A76-8D76EB05FF50}" destId="{F14DAAB3-A0A3-4D3A-962D-CB06267B1830}" srcOrd="0" destOrd="0" parTransId="{0327EE95-0C18-4860-86EF-0B58CA2BAC27}" sibTransId="{B88165DD-D632-489A-883D-2C3DD7DBF910}"/>
    <dgm:cxn modelId="{0C9FCB1B-11D0-4794-98D3-7FD2B052A3A1}" type="presOf" srcId="{F14DAAB3-A0A3-4D3A-962D-CB06267B1830}" destId="{6BD8E8CD-B585-4828-BDC7-9385FF986382}" srcOrd="0" destOrd="0" presId="urn:microsoft.com/office/officeart/2005/8/layout/hierarchy3"/>
    <dgm:cxn modelId="{68C77027-D351-49B4-A213-CD570C4829EA}" srcId="{F14DAAB3-A0A3-4D3A-962D-CB06267B1830}" destId="{A41F1165-15D4-4843-A03A-92809EE95915}" srcOrd="0" destOrd="0" parTransId="{05C1BD95-37C9-464D-919D-A2634F5A3D62}" sibTransId="{83C338B4-5F61-4DA0-BC9A-C0509E5ED070}"/>
    <dgm:cxn modelId="{B460812F-B3FC-41BA-8763-957F7A81D7BE}" type="presOf" srcId="{A2E5AB5D-11E1-4035-A416-944EE74EA4B9}" destId="{39CFAB59-A05A-4553-AF65-636A0488C0B3}" srcOrd="1" destOrd="0" presId="urn:microsoft.com/office/officeart/2005/8/layout/hierarchy3"/>
    <dgm:cxn modelId="{81204131-BB39-4A56-A609-C1922BC52307}" type="presOf" srcId="{A41F1165-15D4-4843-A03A-92809EE95915}" destId="{6BD8E8CD-B585-4828-BDC7-9385FF986382}" srcOrd="0" destOrd="1" presId="urn:microsoft.com/office/officeart/2005/8/layout/hierarchy3"/>
    <dgm:cxn modelId="{2227DA47-1DAE-4F7B-82FD-79F720BA5149}" type="presOf" srcId="{7DE490D9-B6F5-41AB-8A76-8D76EB05FF50}" destId="{202947A2-A103-466F-BB8E-617BAD6695A4}" srcOrd="1" destOrd="0" presId="urn:microsoft.com/office/officeart/2005/8/layout/hierarchy3"/>
    <dgm:cxn modelId="{D2098F7A-29CF-411C-9B7F-F2AA36B8B7B3}" type="presOf" srcId="{A2E5AB5D-11E1-4035-A416-944EE74EA4B9}" destId="{9CE3BA2A-3E21-4AB0-B7CE-719D45CBECAE}" srcOrd="0" destOrd="0" presId="urn:microsoft.com/office/officeart/2005/8/layout/hierarchy3"/>
    <dgm:cxn modelId="{FB5E267F-16F7-47EA-8993-42C1D6EE0C0E}" type="presOf" srcId="{7DE490D9-B6F5-41AB-8A76-8D76EB05FF50}" destId="{198EFA35-C3B2-44AC-9277-6AB37BC0072B}" srcOrd="0" destOrd="0" presId="urn:microsoft.com/office/officeart/2005/8/layout/hierarchy3"/>
    <dgm:cxn modelId="{4D2250B3-1CA3-467A-806A-8C03D57C3061}" type="presOf" srcId="{B30B3837-CF13-4EBD-972F-F6C3CDAA4251}" destId="{A5B5FECA-6F15-492C-B798-42B1A5ECADBB}" srcOrd="0" destOrd="0" presId="urn:microsoft.com/office/officeart/2005/8/layout/hierarchy3"/>
    <dgm:cxn modelId="{6E34F5CF-7702-4B0D-B84C-1AB5F44B13CF}" srcId="{B30B3837-CF13-4EBD-972F-F6C3CDAA4251}" destId="{7DE490D9-B6F5-41AB-8A76-8D76EB05FF50}" srcOrd="1" destOrd="0" parTransId="{8A880B9B-BDA4-4C9B-82FC-2C0DCC396101}" sibTransId="{79DDD8F7-A96F-45DE-8187-53AF46D9AD1C}"/>
    <dgm:cxn modelId="{CAFCD0D4-4DFD-45D1-851C-BE9B036F28E5}" srcId="{F14DAAB3-A0A3-4D3A-962D-CB06267B1830}" destId="{6EEB5CB9-F770-465B-8C42-718AC5A9FE95}" srcOrd="1" destOrd="0" parTransId="{95C187EB-EAED-4BA5-91AD-67DB3D4A47DD}" sibTransId="{737846F5-9C74-4989-92D2-14D3E3AF6A91}"/>
    <dgm:cxn modelId="{71CF50ED-1476-4A6E-86D5-010391F6D51F}" type="presOf" srcId="{0327EE95-0C18-4860-86EF-0B58CA2BAC27}" destId="{698FAF57-52B6-4902-8959-8423FC7975BA}" srcOrd="0" destOrd="0" presId="urn:microsoft.com/office/officeart/2005/8/layout/hierarchy3"/>
    <dgm:cxn modelId="{3267E9F0-6242-4231-8969-FE97CB1404E4}" type="presOf" srcId="{6EEB5CB9-F770-465B-8C42-718AC5A9FE95}" destId="{6BD8E8CD-B585-4828-BDC7-9385FF986382}" srcOrd="0" destOrd="2" presId="urn:microsoft.com/office/officeart/2005/8/layout/hierarchy3"/>
    <dgm:cxn modelId="{EC2FC3FC-AC3A-41C8-AE3A-6B011F6D3CED}" srcId="{B30B3837-CF13-4EBD-972F-F6C3CDAA4251}" destId="{A2E5AB5D-11E1-4035-A416-944EE74EA4B9}" srcOrd="0" destOrd="0" parTransId="{5B39DA76-DED1-4D5E-BAA7-C23AA0C46FE9}" sibTransId="{6AA2BAC6-DD1A-4A6F-A205-3F36D81DF4AE}"/>
    <dgm:cxn modelId="{5360705A-2067-49CF-9A58-66B4EE5CBA34}" type="presParOf" srcId="{A5B5FECA-6F15-492C-B798-42B1A5ECADBB}" destId="{65C1BFB0-3DBE-46F4-9787-18B314C9CF74}" srcOrd="0" destOrd="0" presId="urn:microsoft.com/office/officeart/2005/8/layout/hierarchy3"/>
    <dgm:cxn modelId="{E13AD26B-923A-4A2B-8B92-BAFFA48E8C33}" type="presParOf" srcId="{65C1BFB0-3DBE-46F4-9787-18B314C9CF74}" destId="{FC69514A-C421-4894-8C56-FDDD88AB3B00}" srcOrd="0" destOrd="0" presId="urn:microsoft.com/office/officeart/2005/8/layout/hierarchy3"/>
    <dgm:cxn modelId="{6EDB5446-6F1D-4C53-B659-A917ABB6C722}" type="presParOf" srcId="{FC69514A-C421-4894-8C56-FDDD88AB3B00}" destId="{9CE3BA2A-3E21-4AB0-B7CE-719D45CBECAE}" srcOrd="0" destOrd="0" presId="urn:microsoft.com/office/officeart/2005/8/layout/hierarchy3"/>
    <dgm:cxn modelId="{047AF2E0-0347-485C-8805-094233ADACF6}" type="presParOf" srcId="{FC69514A-C421-4894-8C56-FDDD88AB3B00}" destId="{39CFAB59-A05A-4553-AF65-636A0488C0B3}" srcOrd="1" destOrd="0" presId="urn:microsoft.com/office/officeart/2005/8/layout/hierarchy3"/>
    <dgm:cxn modelId="{C4782AD9-3D50-4E5C-8A0F-D56DCD347C01}" type="presParOf" srcId="{65C1BFB0-3DBE-46F4-9787-18B314C9CF74}" destId="{1B2B11BC-8090-479D-B25A-AAF14E1F3E45}" srcOrd="1" destOrd="0" presId="urn:microsoft.com/office/officeart/2005/8/layout/hierarchy3"/>
    <dgm:cxn modelId="{FCBE6503-B86F-44B8-BFEC-4B13FD78F135}" type="presParOf" srcId="{A5B5FECA-6F15-492C-B798-42B1A5ECADBB}" destId="{D3AE85DD-AF29-4F14-A71A-D88A0D46D8A6}" srcOrd="1" destOrd="0" presId="urn:microsoft.com/office/officeart/2005/8/layout/hierarchy3"/>
    <dgm:cxn modelId="{253D7C31-0E67-46FD-876C-DE8C35ED50F1}" type="presParOf" srcId="{D3AE85DD-AF29-4F14-A71A-D88A0D46D8A6}" destId="{0C6EF724-0B7E-4BF7-82DA-9C501B375CC5}" srcOrd="0" destOrd="0" presId="urn:microsoft.com/office/officeart/2005/8/layout/hierarchy3"/>
    <dgm:cxn modelId="{DA0F2342-C0E4-44B1-8FF4-31E9F8F97508}" type="presParOf" srcId="{0C6EF724-0B7E-4BF7-82DA-9C501B375CC5}" destId="{198EFA35-C3B2-44AC-9277-6AB37BC0072B}" srcOrd="0" destOrd="0" presId="urn:microsoft.com/office/officeart/2005/8/layout/hierarchy3"/>
    <dgm:cxn modelId="{CB69DE5B-1C07-484C-BA37-DD84D1BDAD81}" type="presParOf" srcId="{0C6EF724-0B7E-4BF7-82DA-9C501B375CC5}" destId="{202947A2-A103-466F-BB8E-617BAD6695A4}" srcOrd="1" destOrd="0" presId="urn:microsoft.com/office/officeart/2005/8/layout/hierarchy3"/>
    <dgm:cxn modelId="{6A50D27B-11D8-497A-BADE-5BAA82CBD3E1}" type="presParOf" srcId="{D3AE85DD-AF29-4F14-A71A-D88A0D46D8A6}" destId="{8EB5239A-6420-4EA5-A85A-ABEBE959CAB3}" srcOrd="1" destOrd="0" presId="urn:microsoft.com/office/officeart/2005/8/layout/hierarchy3"/>
    <dgm:cxn modelId="{3D856C66-458E-48C9-89C9-A1A4DACD035E}" type="presParOf" srcId="{8EB5239A-6420-4EA5-A85A-ABEBE959CAB3}" destId="{698FAF57-52B6-4902-8959-8423FC7975BA}" srcOrd="0" destOrd="0" presId="urn:microsoft.com/office/officeart/2005/8/layout/hierarchy3"/>
    <dgm:cxn modelId="{53AEFCEF-7EDA-44BC-B746-8DD4AE64E791}" type="presParOf" srcId="{8EB5239A-6420-4EA5-A85A-ABEBE959CAB3}" destId="{6BD8E8CD-B585-4828-BDC7-9385FF986382}"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9CAEAA8-EE17-40FD-915E-C4CDA25ADB4C}" type="doc">
      <dgm:prSet loTypeId="urn:microsoft.com/office/officeart/2005/8/layout/matrix3" loCatId="matrix" qsTypeId="urn:microsoft.com/office/officeart/2005/8/quickstyle/simple4" qsCatId="simple" csTypeId="urn:microsoft.com/office/officeart/2005/8/colors/colorful1" csCatId="colorful"/>
      <dgm:spPr/>
      <dgm:t>
        <a:bodyPr/>
        <a:lstStyle/>
        <a:p>
          <a:endParaRPr lang="en-US"/>
        </a:p>
      </dgm:t>
    </dgm:pt>
    <dgm:pt modelId="{48571918-9504-41D4-8029-D7A57884903D}">
      <dgm:prSet/>
      <dgm:spPr/>
      <dgm:t>
        <a:bodyPr/>
        <a:lstStyle/>
        <a:p>
          <a:r>
            <a:rPr lang="en-US"/>
            <a:t>Need to ask if they want to discuss care options now or later</a:t>
          </a:r>
        </a:p>
      </dgm:t>
    </dgm:pt>
    <dgm:pt modelId="{BFB930CD-DFFA-4881-8E71-57BBAF802FB9}" type="parTrans" cxnId="{1C500093-C8BD-4AC4-8477-F9E6AC16580D}">
      <dgm:prSet/>
      <dgm:spPr/>
      <dgm:t>
        <a:bodyPr/>
        <a:lstStyle/>
        <a:p>
          <a:endParaRPr lang="en-US"/>
        </a:p>
      </dgm:t>
    </dgm:pt>
    <dgm:pt modelId="{87132C99-1943-4A9B-99F7-0632A0B2A38F}" type="sibTrans" cxnId="{1C500093-C8BD-4AC4-8477-F9E6AC16580D}">
      <dgm:prSet/>
      <dgm:spPr/>
      <dgm:t>
        <a:bodyPr/>
        <a:lstStyle/>
        <a:p>
          <a:endParaRPr lang="en-US"/>
        </a:p>
      </dgm:t>
    </dgm:pt>
    <dgm:pt modelId="{3C6932B6-F341-482D-898C-7B555B38B4A4}">
      <dgm:prSet/>
      <dgm:spPr/>
      <dgm:t>
        <a:bodyPr/>
        <a:lstStyle/>
        <a:p>
          <a:r>
            <a:rPr lang="en-US"/>
            <a:t>A plan helps decrease anxiety and uncertainty</a:t>
          </a:r>
        </a:p>
      </dgm:t>
    </dgm:pt>
    <dgm:pt modelId="{B3847E69-8320-4182-BDAA-2912CCA9BC16}" type="parTrans" cxnId="{4A21FBBE-1681-4F03-94CA-7A47FE92B346}">
      <dgm:prSet/>
      <dgm:spPr/>
      <dgm:t>
        <a:bodyPr/>
        <a:lstStyle/>
        <a:p>
          <a:endParaRPr lang="en-US"/>
        </a:p>
      </dgm:t>
    </dgm:pt>
    <dgm:pt modelId="{ACB6F415-26D3-4245-BF09-882E434EE8AD}" type="sibTrans" cxnId="{4A21FBBE-1681-4F03-94CA-7A47FE92B346}">
      <dgm:prSet/>
      <dgm:spPr/>
      <dgm:t>
        <a:bodyPr/>
        <a:lstStyle/>
        <a:p>
          <a:endParaRPr lang="en-US"/>
        </a:p>
      </dgm:t>
    </dgm:pt>
    <dgm:pt modelId="{E8E45D88-E263-4139-819E-8679A4B46A64}">
      <dgm:prSet/>
      <dgm:spPr/>
      <dgm:t>
        <a:bodyPr/>
        <a:lstStyle/>
        <a:p>
          <a:r>
            <a:rPr lang="en-US"/>
            <a:t>Determine if ready to discuss treatment plan</a:t>
          </a:r>
        </a:p>
      </dgm:t>
    </dgm:pt>
    <dgm:pt modelId="{6F223AF1-A0B8-47FA-B9CA-01773CECF04C}" type="parTrans" cxnId="{08F08D73-05F1-4F65-9F89-A918B2EADCF3}">
      <dgm:prSet/>
      <dgm:spPr/>
      <dgm:t>
        <a:bodyPr/>
        <a:lstStyle/>
        <a:p>
          <a:endParaRPr lang="en-US"/>
        </a:p>
      </dgm:t>
    </dgm:pt>
    <dgm:pt modelId="{0E235FD8-A81B-4FAC-99FF-34DA6E625660}" type="sibTrans" cxnId="{08F08D73-05F1-4F65-9F89-A918B2EADCF3}">
      <dgm:prSet/>
      <dgm:spPr/>
      <dgm:t>
        <a:bodyPr/>
        <a:lstStyle/>
        <a:p>
          <a:endParaRPr lang="en-US"/>
        </a:p>
      </dgm:t>
    </dgm:pt>
    <dgm:pt modelId="{18F756AD-6AD4-461B-968F-022AFE98CE32}">
      <dgm:prSet/>
      <dgm:spPr/>
      <dgm:t>
        <a:bodyPr/>
        <a:lstStyle/>
        <a:p>
          <a:r>
            <a:rPr lang="en-US"/>
            <a:t>If not, pick a time to discuss in future</a:t>
          </a:r>
        </a:p>
      </dgm:t>
    </dgm:pt>
    <dgm:pt modelId="{F4E0405E-5E89-480E-9005-020B78C2E862}" type="parTrans" cxnId="{E8D660F9-4E80-493B-9106-9BBE1D8E5899}">
      <dgm:prSet/>
      <dgm:spPr/>
      <dgm:t>
        <a:bodyPr/>
        <a:lstStyle/>
        <a:p>
          <a:endParaRPr lang="en-US"/>
        </a:p>
      </dgm:t>
    </dgm:pt>
    <dgm:pt modelId="{B1C6575D-68E0-4B3B-8E72-F89010BF72AC}" type="sibTrans" cxnId="{E8D660F9-4E80-493B-9106-9BBE1D8E5899}">
      <dgm:prSet/>
      <dgm:spPr/>
      <dgm:t>
        <a:bodyPr/>
        <a:lstStyle/>
        <a:p>
          <a:endParaRPr lang="en-US"/>
        </a:p>
      </dgm:t>
    </dgm:pt>
    <dgm:pt modelId="{AE5EF86A-815F-4C7C-BDB9-14AC38D22A9A}" type="pres">
      <dgm:prSet presAssocID="{F9CAEAA8-EE17-40FD-915E-C4CDA25ADB4C}" presName="matrix" presStyleCnt="0">
        <dgm:presLayoutVars>
          <dgm:chMax val="1"/>
          <dgm:dir/>
          <dgm:resizeHandles val="exact"/>
        </dgm:presLayoutVars>
      </dgm:prSet>
      <dgm:spPr/>
    </dgm:pt>
    <dgm:pt modelId="{EBCE0BDB-201D-4B8A-9D69-214A000F84F1}" type="pres">
      <dgm:prSet presAssocID="{F9CAEAA8-EE17-40FD-915E-C4CDA25ADB4C}" presName="diamond" presStyleLbl="bgShp" presStyleIdx="0" presStyleCnt="1"/>
      <dgm:spPr/>
    </dgm:pt>
    <dgm:pt modelId="{9FB3755D-6C86-4512-AD8C-06C516416207}" type="pres">
      <dgm:prSet presAssocID="{F9CAEAA8-EE17-40FD-915E-C4CDA25ADB4C}" presName="quad1" presStyleLbl="node1" presStyleIdx="0" presStyleCnt="4">
        <dgm:presLayoutVars>
          <dgm:chMax val="0"/>
          <dgm:chPref val="0"/>
          <dgm:bulletEnabled val="1"/>
        </dgm:presLayoutVars>
      </dgm:prSet>
      <dgm:spPr/>
    </dgm:pt>
    <dgm:pt modelId="{3C22C78E-6788-428D-8A9C-4D6DE387758C}" type="pres">
      <dgm:prSet presAssocID="{F9CAEAA8-EE17-40FD-915E-C4CDA25ADB4C}" presName="quad2" presStyleLbl="node1" presStyleIdx="1" presStyleCnt="4">
        <dgm:presLayoutVars>
          <dgm:chMax val="0"/>
          <dgm:chPref val="0"/>
          <dgm:bulletEnabled val="1"/>
        </dgm:presLayoutVars>
      </dgm:prSet>
      <dgm:spPr/>
    </dgm:pt>
    <dgm:pt modelId="{D21CDB14-2787-4757-824F-916E2CE3A537}" type="pres">
      <dgm:prSet presAssocID="{F9CAEAA8-EE17-40FD-915E-C4CDA25ADB4C}" presName="quad3" presStyleLbl="node1" presStyleIdx="2" presStyleCnt="4">
        <dgm:presLayoutVars>
          <dgm:chMax val="0"/>
          <dgm:chPref val="0"/>
          <dgm:bulletEnabled val="1"/>
        </dgm:presLayoutVars>
      </dgm:prSet>
      <dgm:spPr/>
    </dgm:pt>
    <dgm:pt modelId="{17E0DCF7-A395-42D2-9CC9-56C9B6BB6B4C}" type="pres">
      <dgm:prSet presAssocID="{F9CAEAA8-EE17-40FD-915E-C4CDA25ADB4C}" presName="quad4" presStyleLbl="node1" presStyleIdx="3" presStyleCnt="4">
        <dgm:presLayoutVars>
          <dgm:chMax val="0"/>
          <dgm:chPref val="0"/>
          <dgm:bulletEnabled val="1"/>
        </dgm:presLayoutVars>
      </dgm:prSet>
      <dgm:spPr/>
    </dgm:pt>
  </dgm:ptLst>
  <dgm:cxnLst>
    <dgm:cxn modelId="{324E7668-6511-4AC5-BB93-7071146999D9}" type="presOf" srcId="{48571918-9504-41D4-8029-D7A57884903D}" destId="{9FB3755D-6C86-4512-AD8C-06C516416207}" srcOrd="0" destOrd="0" presId="urn:microsoft.com/office/officeart/2005/8/layout/matrix3"/>
    <dgm:cxn modelId="{82B4EF51-0995-4561-A87B-4BF910B1AEBD}" type="presOf" srcId="{F9CAEAA8-EE17-40FD-915E-C4CDA25ADB4C}" destId="{AE5EF86A-815F-4C7C-BDB9-14AC38D22A9A}" srcOrd="0" destOrd="0" presId="urn:microsoft.com/office/officeart/2005/8/layout/matrix3"/>
    <dgm:cxn modelId="{08F08D73-05F1-4F65-9F89-A918B2EADCF3}" srcId="{F9CAEAA8-EE17-40FD-915E-C4CDA25ADB4C}" destId="{E8E45D88-E263-4139-819E-8679A4B46A64}" srcOrd="2" destOrd="0" parTransId="{6F223AF1-A0B8-47FA-B9CA-01773CECF04C}" sibTransId="{0E235FD8-A81B-4FAC-99FF-34DA6E625660}"/>
    <dgm:cxn modelId="{52E01283-B925-494E-A52A-E0CB140470CE}" type="presOf" srcId="{E8E45D88-E263-4139-819E-8679A4B46A64}" destId="{D21CDB14-2787-4757-824F-916E2CE3A537}" srcOrd="0" destOrd="0" presId="urn:microsoft.com/office/officeart/2005/8/layout/matrix3"/>
    <dgm:cxn modelId="{1C500093-C8BD-4AC4-8477-F9E6AC16580D}" srcId="{F9CAEAA8-EE17-40FD-915E-C4CDA25ADB4C}" destId="{48571918-9504-41D4-8029-D7A57884903D}" srcOrd="0" destOrd="0" parTransId="{BFB930CD-DFFA-4881-8E71-57BBAF802FB9}" sibTransId="{87132C99-1943-4A9B-99F7-0632A0B2A38F}"/>
    <dgm:cxn modelId="{E1FEE1A6-FD6D-45C7-BE0A-530EB6A9613F}" type="presOf" srcId="{18F756AD-6AD4-461B-968F-022AFE98CE32}" destId="{17E0DCF7-A395-42D2-9CC9-56C9B6BB6B4C}" srcOrd="0" destOrd="0" presId="urn:microsoft.com/office/officeart/2005/8/layout/matrix3"/>
    <dgm:cxn modelId="{4A21FBBE-1681-4F03-94CA-7A47FE92B346}" srcId="{F9CAEAA8-EE17-40FD-915E-C4CDA25ADB4C}" destId="{3C6932B6-F341-482D-898C-7B555B38B4A4}" srcOrd="1" destOrd="0" parTransId="{B3847E69-8320-4182-BDAA-2912CCA9BC16}" sibTransId="{ACB6F415-26D3-4245-BF09-882E434EE8AD}"/>
    <dgm:cxn modelId="{6BAB42CF-B17B-4C9D-B34D-5A1FCCDE5FB3}" type="presOf" srcId="{3C6932B6-F341-482D-898C-7B555B38B4A4}" destId="{3C22C78E-6788-428D-8A9C-4D6DE387758C}" srcOrd="0" destOrd="0" presId="urn:microsoft.com/office/officeart/2005/8/layout/matrix3"/>
    <dgm:cxn modelId="{E8D660F9-4E80-493B-9106-9BBE1D8E5899}" srcId="{F9CAEAA8-EE17-40FD-915E-C4CDA25ADB4C}" destId="{18F756AD-6AD4-461B-968F-022AFE98CE32}" srcOrd="3" destOrd="0" parTransId="{F4E0405E-5E89-480E-9005-020B78C2E862}" sibTransId="{B1C6575D-68E0-4B3B-8E72-F89010BF72AC}"/>
    <dgm:cxn modelId="{B22C4426-3256-4C69-A925-88E0AA0A37C3}" type="presParOf" srcId="{AE5EF86A-815F-4C7C-BDB9-14AC38D22A9A}" destId="{EBCE0BDB-201D-4B8A-9D69-214A000F84F1}" srcOrd="0" destOrd="0" presId="urn:microsoft.com/office/officeart/2005/8/layout/matrix3"/>
    <dgm:cxn modelId="{259BB5FE-E2BF-4270-BA57-BA9C2A94AEFC}" type="presParOf" srcId="{AE5EF86A-815F-4C7C-BDB9-14AC38D22A9A}" destId="{9FB3755D-6C86-4512-AD8C-06C516416207}" srcOrd="1" destOrd="0" presId="urn:microsoft.com/office/officeart/2005/8/layout/matrix3"/>
    <dgm:cxn modelId="{269B210F-51BB-405C-9788-A595128B868E}" type="presParOf" srcId="{AE5EF86A-815F-4C7C-BDB9-14AC38D22A9A}" destId="{3C22C78E-6788-428D-8A9C-4D6DE387758C}" srcOrd="2" destOrd="0" presId="urn:microsoft.com/office/officeart/2005/8/layout/matrix3"/>
    <dgm:cxn modelId="{FEF7B498-9028-4541-8262-87BE02772F35}" type="presParOf" srcId="{AE5EF86A-815F-4C7C-BDB9-14AC38D22A9A}" destId="{D21CDB14-2787-4757-824F-916E2CE3A537}" srcOrd="3" destOrd="0" presId="urn:microsoft.com/office/officeart/2005/8/layout/matrix3"/>
    <dgm:cxn modelId="{70F87959-6226-405E-96B8-FC7E2DD37782}" type="presParOf" srcId="{AE5EF86A-815F-4C7C-BDB9-14AC38D22A9A}" destId="{17E0DCF7-A395-42D2-9CC9-56C9B6BB6B4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269099-D4B6-47A7-81B8-55B499C3B161}">
      <dsp:nvSpPr>
        <dsp:cNvPr id="0" name=""/>
        <dsp:cNvSpPr/>
      </dsp:nvSpPr>
      <dsp:spPr>
        <a:xfrm>
          <a:off x="0" y="1783"/>
          <a:ext cx="6364224" cy="76003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03AA14-C540-4E4E-A213-D1DD66816781}">
      <dsp:nvSpPr>
        <dsp:cNvPr id="0" name=""/>
        <dsp:cNvSpPr/>
      </dsp:nvSpPr>
      <dsp:spPr>
        <a:xfrm>
          <a:off x="229911" y="172791"/>
          <a:ext cx="418020" cy="4180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6758D6-05B2-43B0-8E9B-257FDF719CEB}">
      <dsp:nvSpPr>
        <dsp:cNvPr id="0" name=""/>
        <dsp:cNvSpPr/>
      </dsp:nvSpPr>
      <dsp:spPr>
        <a:xfrm>
          <a:off x="877842" y="1783"/>
          <a:ext cx="54863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a:t>Don’t rush</a:t>
          </a:r>
        </a:p>
      </dsp:txBody>
      <dsp:txXfrm>
        <a:off x="877842" y="1783"/>
        <a:ext cx="5486381" cy="760036"/>
      </dsp:txXfrm>
    </dsp:sp>
    <dsp:sp modelId="{82497A94-7E0A-4611-9DFD-2299F355D69C}">
      <dsp:nvSpPr>
        <dsp:cNvPr id="0" name=""/>
        <dsp:cNvSpPr/>
      </dsp:nvSpPr>
      <dsp:spPr>
        <a:xfrm>
          <a:off x="0" y="951829"/>
          <a:ext cx="6364224" cy="76003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06D4BE-A838-4398-B223-92ED8D5FFAE9}">
      <dsp:nvSpPr>
        <dsp:cNvPr id="0" name=""/>
        <dsp:cNvSpPr/>
      </dsp:nvSpPr>
      <dsp:spPr>
        <a:xfrm>
          <a:off x="229911" y="1122837"/>
          <a:ext cx="418020" cy="4180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2DD452-CC0C-48B6-870A-45D16132D49D}">
      <dsp:nvSpPr>
        <dsp:cNvPr id="0" name=""/>
        <dsp:cNvSpPr/>
      </dsp:nvSpPr>
      <dsp:spPr>
        <a:xfrm>
          <a:off x="877842" y="951829"/>
          <a:ext cx="54863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a:t>Listen carefully</a:t>
          </a:r>
        </a:p>
      </dsp:txBody>
      <dsp:txXfrm>
        <a:off x="877842" y="951829"/>
        <a:ext cx="5486381" cy="760036"/>
      </dsp:txXfrm>
    </dsp:sp>
    <dsp:sp modelId="{879294D1-2383-436F-864C-24913CA34208}">
      <dsp:nvSpPr>
        <dsp:cNvPr id="0" name=""/>
        <dsp:cNvSpPr/>
      </dsp:nvSpPr>
      <dsp:spPr>
        <a:xfrm>
          <a:off x="0" y="1901874"/>
          <a:ext cx="6364224" cy="76003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EEDA71-4EF4-47E8-B31D-73B29744E049}">
      <dsp:nvSpPr>
        <dsp:cNvPr id="0" name=""/>
        <dsp:cNvSpPr/>
      </dsp:nvSpPr>
      <dsp:spPr>
        <a:xfrm>
          <a:off x="229911" y="2072883"/>
          <a:ext cx="418020" cy="4180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9CC236-CE0B-4877-8CEC-55F213ED2785}">
      <dsp:nvSpPr>
        <dsp:cNvPr id="0" name=""/>
        <dsp:cNvSpPr/>
      </dsp:nvSpPr>
      <dsp:spPr>
        <a:xfrm>
          <a:off x="877842" y="1901874"/>
          <a:ext cx="54863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a:t>Listen for emotional content</a:t>
          </a:r>
        </a:p>
      </dsp:txBody>
      <dsp:txXfrm>
        <a:off x="877842" y="1901874"/>
        <a:ext cx="5486381" cy="760036"/>
      </dsp:txXfrm>
    </dsp:sp>
    <dsp:sp modelId="{3A5D03F5-B743-4387-A233-ABF9EBB66D49}">
      <dsp:nvSpPr>
        <dsp:cNvPr id="0" name=""/>
        <dsp:cNvSpPr/>
      </dsp:nvSpPr>
      <dsp:spPr>
        <a:xfrm>
          <a:off x="0" y="2851920"/>
          <a:ext cx="6364224" cy="76003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B29BC6-E55D-4B21-A388-2892EDC6E152}">
      <dsp:nvSpPr>
        <dsp:cNvPr id="0" name=""/>
        <dsp:cNvSpPr/>
      </dsp:nvSpPr>
      <dsp:spPr>
        <a:xfrm>
          <a:off x="229911" y="3022928"/>
          <a:ext cx="418020" cy="4180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1FFB1A-08E9-4A7C-9D28-F8F9DC5B360F}">
      <dsp:nvSpPr>
        <dsp:cNvPr id="0" name=""/>
        <dsp:cNvSpPr/>
      </dsp:nvSpPr>
      <dsp:spPr>
        <a:xfrm>
          <a:off x="877842" y="2851920"/>
          <a:ext cx="54863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a:t>Wait for good timing to ask the tough questions, but </a:t>
          </a:r>
          <a:r>
            <a:rPr lang="en-US" sz="1900" u="sng" kern="1200"/>
            <a:t>DO ask </a:t>
          </a:r>
          <a:r>
            <a:rPr lang="en-US" sz="1900" kern="1200"/>
            <a:t>them</a:t>
          </a:r>
        </a:p>
      </dsp:txBody>
      <dsp:txXfrm>
        <a:off x="877842" y="2851920"/>
        <a:ext cx="5486381" cy="760036"/>
      </dsp:txXfrm>
    </dsp:sp>
    <dsp:sp modelId="{EFF830DD-4318-4401-AD43-49AFA7C85494}">
      <dsp:nvSpPr>
        <dsp:cNvPr id="0" name=""/>
        <dsp:cNvSpPr/>
      </dsp:nvSpPr>
      <dsp:spPr>
        <a:xfrm>
          <a:off x="0" y="3801966"/>
          <a:ext cx="6364224" cy="760036"/>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2F9DB1-B249-4B11-8A86-EA8949B43D9F}">
      <dsp:nvSpPr>
        <dsp:cNvPr id="0" name=""/>
        <dsp:cNvSpPr/>
      </dsp:nvSpPr>
      <dsp:spPr>
        <a:xfrm>
          <a:off x="229911" y="3972974"/>
          <a:ext cx="418020" cy="41802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FAA3BF-1BB6-4139-9EEE-C3DE2F047153}">
      <dsp:nvSpPr>
        <dsp:cNvPr id="0" name=""/>
        <dsp:cNvSpPr/>
      </dsp:nvSpPr>
      <dsp:spPr>
        <a:xfrm>
          <a:off x="877842" y="3801966"/>
          <a:ext cx="54863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a:t>It’s OK not to know every answer</a:t>
          </a:r>
        </a:p>
      </dsp:txBody>
      <dsp:txXfrm>
        <a:off x="877842" y="3801966"/>
        <a:ext cx="5486381" cy="760036"/>
      </dsp:txXfrm>
    </dsp:sp>
    <dsp:sp modelId="{5B8D99D0-1C12-49BC-A6F7-B61223B9DE3A}">
      <dsp:nvSpPr>
        <dsp:cNvPr id="0" name=""/>
        <dsp:cNvSpPr/>
      </dsp:nvSpPr>
      <dsp:spPr>
        <a:xfrm>
          <a:off x="0" y="4752011"/>
          <a:ext cx="6364224" cy="76003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A8B45B-A1C7-4591-94C8-9CE03E540842}">
      <dsp:nvSpPr>
        <dsp:cNvPr id="0" name=""/>
        <dsp:cNvSpPr/>
      </dsp:nvSpPr>
      <dsp:spPr>
        <a:xfrm>
          <a:off x="229911" y="4923020"/>
          <a:ext cx="418020" cy="41802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73D4C7-A2D0-4988-BD77-783FF03B5FA8}">
      <dsp:nvSpPr>
        <dsp:cNvPr id="0" name=""/>
        <dsp:cNvSpPr/>
      </dsp:nvSpPr>
      <dsp:spPr>
        <a:xfrm>
          <a:off x="877842" y="4752011"/>
          <a:ext cx="2863900"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a:t>Don’t assume patients understand</a:t>
          </a:r>
        </a:p>
      </dsp:txBody>
      <dsp:txXfrm>
        <a:off x="877842" y="4752011"/>
        <a:ext cx="2863900" cy="760036"/>
      </dsp:txXfrm>
    </dsp:sp>
    <dsp:sp modelId="{0D20E5E1-4CB0-43D3-BCB4-73F0FF5DA728}">
      <dsp:nvSpPr>
        <dsp:cNvPr id="0" name=""/>
        <dsp:cNvSpPr/>
      </dsp:nvSpPr>
      <dsp:spPr>
        <a:xfrm>
          <a:off x="3741742" y="4752011"/>
          <a:ext cx="26224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488950">
            <a:lnSpc>
              <a:spcPct val="90000"/>
            </a:lnSpc>
            <a:spcBef>
              <a:spcPct val="0"/>
            </a:spcBef>
            <a:spcAft>
              <a:spcPct val="35000"/>
            </a:spcAft>
            <a:buNone/>
          </a:pPr>
          <a:r>
            <a:rPr lang="en-US" sz="1100" kern="1200"/>
            <a:t>They may misunderstand the disease</a:t>
          </a:r>
        </a:p>
        <a:p>
          <a:pPr marL="0" lvl="0" indent="0" algn="l" defTabSz="488950">
            <a:lnSpc>
              <a:spcPct val="90000"/>
            </a:lnSpc>
            <a:spcBef>
              <a:spcPct val="0"/>
            </a:spcBef>
            <a:spcAft>
              <a:spcPct val="35000"/>
            </a:spcAft>
            <a:buNone/>
          </a:pPr>
          <a:r>
            <a:rPr lang="en-US" sz="1100" kern="1200"/>
            <a:t>Or the situation</a:t>
          </a:r>
        </a:p>
        <a:p>
          <a:pPr marL="0" lvl="0" indent="0" algn="l" defTabSz="488950">
            <a:lnSpc>
              <a:spcPct val="90000"/>
            </a:lnSpc>
            <a:spcBef>
              <a:spcPct val="0"/>
            </a:spcBef>
            <a:spcAft>
              <a:spcPct val="35000"/>
            </a:spcAft>
            <a:buNone/>
          </a:pPr>
          <a:r>
            <a:rPr lang="en-US" sz="1100" kern="1200"/>
            <a:t>Or simply the language (dementia)</a:t>
          </a:r>
        </a:p>
      </dsp:txBody>
      <dsp:txXfrm>
        <a:off x="3741742" y="4752011"/>
        <a:ext cx="2622481" cy="7600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6C7960-5E06-4611-AB65-D6D106F189DC}">
      <dsp:nvSpPr>
        <dsp:cNvPr id="0" name=""/>
        <dsp:cNvSpPr/>
      </dsp:nvSpPr>
      <dsp:spPr>
        <a:xfrm>
          <a:off x="0" y="1268590"/>
          <a:ext cx="2083385" cy="291673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2429" tIns="330200" rIns="162429" bIns="330200" numCol="1" spcCol="1270" anchor="t" anchorCtr="0">
          <a:noAutofit/>
        </a:bodyPr>
        <a:lstStyle/>
        <a:p>
          <a:pPr marL="0" lvl="0" indent="0" algn="l" defTabSz="488950">
            <a:lnSpc>
              <a:spcPct val="90000"/>
            </a:lnSpc>
            <a:spcBef>
              <a:spcPct val="0"/>
            </a:spcBef>
            <a:spcAft>
              <a:spcPct val="35000"/>
            </a:spcAft>
            <a:buNone/>
          </a:pPr>
          <a:r>
            <a:rPr lang="en-US" sz="1100" kern="1200"/>
            <a:t>Understanding that these conversations may be a reoccurring discussion about the patient’s goals, values and treatment preferences instead of seeing it as a one-time activity </a:t>
          </a:r>
        </a:p>
      </dsp:txBody>
      <dsp:txXfrm>
        <a:off x="0" y="2376951"/>
        <a:ext cx="2083385" cy="1750043"/>
      </dsp:txXfrm>
    </dsp:sp>
    <dsp:sp modelId="{3028EAAC-293F-448D-94A5-2FBC3D92876A}">
      <dsp:nvSpPr>
        <dsp:cNvPr id="0" name=""/>
        <dsp:cNvSpPr/>
      </dsp:nvSpPr>
      <dsp:spPr>
        <a:xfrm>
          <a:off x="604181" y="1560264"/>
          <a:ext cx="875021" cy="875021"/>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68220" tIns="12700" rIns="68220" bIns="12700" numCol="1" spcCol="1270" anchor="ctr" anchorCtr="0">
          <a:noAutofit/>
        </a:bodyPr>
        <a:lstStyle/>
        <a:p>
          <a:pPr marL="0" lvl="0" indent="0" algn="ctr" defTabSz="1866900">
            <a:lnSpc>
              <a:spcPct val="90000"/>
            </a:lnSpc>
            <a:spcBef>
              <a:spcPct val="0"/>
            </a:spcBef>
            <a:spcAft>
              <a:spcPct val="35000"/>
            </a:spcAft>
            <a:buNone/>
          </a:pPr>
          <a:r>
            <a:rPr lang="en-US" sz="4200" kern="1200"/>
            <a:t>1</a:t>
          </a:r>
        </a:p>
      </dsp:txBody>
      <dsp:txXfrm>
        <a:off x="732325" y="1688408"/>
        <a:ext cx="618733" cy="618733"/>
      </dsp:txXfrm>
    </dsp:sp>
    <dsp:sp modelId="{3475DE56-B821-427C-9966-8DBCDDB888B8}">
      <dsp:nvSpPr>
        <dsp:cNvPr id="0" name=""/>
        <dsp:cNvSpPr/>
      </dsp:nvSpPr>
      <dsp:spPr>
        <a:xfrm>
          <a:off x="0" y="4185257"/>
          <a:ext cx="2083385" cy="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4C47449-9822-4A97-B834-18F508257AB7}">
      <dsp:nvSpPr>
        <dsp:cNvPr id="0" name=""/>
        <dsp:cNvSpPr/>
      </dsp:nvSpPr>
      <dsp:spPr>
        <a:xfrm>
          <a:off x="2291723" y="1268590"/>
          <a:ext cx="2083385" cy="291673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2429" tIns="330200" rIns="162429" bIns="330200" numCol="1" spcCol="1270" anchor="t" anchorCtr="0">
          <a:noAutofit/>
        </a:bodyPr>
        <a:lstStyle/>
        <a:p>
          <a:pPr marL="0" lvl="0" indent="0" algn="l" defTabSz="488950">
            <a:lnSpc>
              <a:spcPct val="90000"/>
            </a:lnSpc>
            <a:spcBef>
              <a:spcPct val="0"/>
            </a:spcBef>
            <a:spcAft>
              <a:spcPct val="35000"/>
            </a:spcAft>
            <a:buNone/>
          </a:pPr>
          <a:r>
            <a:rPr lang="en-US" sz="1100" kern="1200"/>
            <a:t>Including the patient and the surrogate decision maker as often as possible</a:t>
          </a:r>
        </a:p>
      </dsp:txBody>
      <dsp:txXfrm>
        <a:off x="2291723" y="2376951"/>
        <a:ext cx="2083385" cy="1750043"/>
      </dsp:txXfrm>
    </dsp:sp>
    <dsp:sp modelId="{9522104A-C0C7-449E-8B11-0B6423BEDE54}">
      <dsp:nvSpPr>
        <dsp:cNvPr id="0" name=""/>
        <dsp:cNvSpPr/>
      </dsp:nvSpPr>
      <dsp:spPr>
        <a:xfrm>
          <a:off x="2895905" y="1560264"/>
          <a:ext cx="875021" cy="875021"/>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68220" tIns="12700" rIns="68220" bIns="12700" numCol="1" spcCol="1270" anchor="ctr" anchorCtr="0">
          <a:noAutofit/>
        </a:bodyPr>
        <a:lstStyle/>
        <a:p>
          <a:pPr marL="0" lvl="0" indent="0" algn="ctr" defTabSz="1866900">
            <a:lnSpc>
              <a:spcPct val="90000"/>
            </a:lnSpc>
            <a:spcBef>
              <a:spcPct val="0"/>
            </a:spcBef>
            <a:spcAft>
              <a:spcPct val="35000"/>
            </a:spcAft>
            <a:buNone/>
          </a:pPr>
          <a:r>
            <a:rPr lang="en-US" sz="4200" kern="1200"/>
            <a:t>2</a:t>
          </a:r>
        </a:p>
      </dsp:txBody>
      <dsp:txXfrm>
        <a:off x="3024049" y="1688408"/>
        <a:ext cx="618733" cy="618733"/>
      </dsp:txXfrm>
    </dsp:sp>
    <dsp:sp modelId="{F44BD289-52C0-4957-8C47-3F627F0591E6}">
      <dsp:nvSpPr>
        <dsp:cNvPr id="0" name=""/>
        <dsp:cNvSpPr/>
      </dsp:nvSpPr>
      <dsp:spPr>
        <a:xfrm>
          <a:off x="2291723" y="4185257"/>
          <a:ext cx="2083385" cy="7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58D632B-6233-4014-859E-7C6B3BBC1D3B}">
      <dsp:nvSpPr>
        <dsp:cNvPr id="0" name=""/>
        <dsp:cNvSpPr/>
      </dsp:nvSpPr>
      <dsp:spPr>
        <a:xfrm>
          <a:off x="4583447" y="1268590"/>
          <a:ext cx="2083385" cy="2916739"/>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2429" tIns="330200" rIns="162429" bIns="330200" numCol="1" spcCol="1270" anchor="t" anchorCtr="0">
          <a:noAutofit/>
        </a:bodyPr>
        <a:lstStyle/>
        <a:p>
          <a:pPr marL="0" lvl="0" indent="0" algn="l" defTabSz="488950">
            <a:lnSpc>
              <a:spcPct val="90000"/>
            </a:lnSpc>
            <a:spcBef>
              <a:spcPct val="0"/>
            </a:spcBef>
            <a:spcAft>
              <a:spcPct val="35000"/>
            </a:spcAft>
            <a:buNone/>
          </a:pPr>
          <a:r>
            <a:rPr lang="en-US" sz="1100" kern="1200"/>
            <a:t>Accommodating diverse belief systems that can shape the treatment decisions</a:t>
          </a:r>
        </a:p>
      </dsp:txBody>
      <dsp:txXfrm>
        <a:off x="4583447" y="2376951"/>
        <a:ext cx="2083385" cy="1750043"/>
      </dsp:txXfrm>
    </dsp:sp>
    <dsp:sp modelId="{86541F0C-3A8A-40A7-B9D5-12A7CF4F8661}">
      <dsp:nvSpPr>
        <dsp:cNvPr id="0" name=""/>
        <dsp:cNvSpPr/>
      </dsp:nvSpPr>
      <dsp:spPr>
        <a:xfrm>
          <a:off x="5187629" y="1560264"/>
          <a:ext cx="875021" cy="875021"/>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accent6">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68220" tIns="12700" rIns="68220" bIns="12700" numCol="1" spcCol="1270" anchor="ctr" anchorCtr="0">
          <a:noAutofit/>
        </a:bodyPr>
        <a:lstStyle/>
        <a:p>
          <a:pPr marL="0" lvl="0" indent="0" algn="ctr" defTabSz="1866900">
            <a:lnSpc>
              <a:spcPct val="90000"/>
            </a:lnSpc>
            <a:spcBef>
              <a:spcPct val="0"/>
            </a:spcBef>
            <a:spcAft>
              <a:spcPct val="35000"/>
            </a:spcAft>
            <a:buNone/>
          </a:pPr>
          <a:r>
            <a:rPr lang="en-US" sz="4200" kern="1200"/>
            <a:t>3</a:t>
          </a:r>
        </a:p>
      </dsp:txBody>
      <dsp:txXfrm>
        <a:off x="5315773" y="1688408"/>
        <a:ext cx="618733" cy="618733"/>
      </dsp:txXfrm>
    </dsp:sp>
    <dsp:sp modelId="{1859FD17-50BC-4C86-A7D0-E846260A3AF9}">
      <dsp:nvSpPr>
        <dsp:cNvPr id="0" name=""/>
        <dsp:cNvSpPr/>
      </dsp:nvSpPr>
      <dsp:spPr>
        <a:xfrm>
          <a:off x="4583447" y="4185257"/>
          <a:ext cx="2083385" cy="7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BDDFB5-B070-4DD4-B8FA-BACDC458E70F}">
      <dsp:nvSpPr>
        <dsp:cNvPr id="0" name=""/>
        <dsp:cNvSpPr/>
      </dsp:nvSpPr>
      <dsp:spPr>
        <a:xfrm>
          <a:off x="0" y="166009"/>
          <a:ext cx="6666833" cy="16497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Discusses, understands, and plans for future healthcare goals incorporating one’s wishes and values</a:t>
          </a:r>
        </a:p>
      </dsp:txBody>
      <dsp:txXfrm>
        <a:off x="80532" y="246541"/>
        <a:ext cx="6505769" cy="1488636"/>
      </dsp:txXfrm>
    </dsp:sp>
    <dsp:sp modelId="{29586F7C-3455-423E-9FC4-8B4ACA7CBAF6}">
      <dsp:nvSpPr>
        <dsp:cNvPr id="0" name=""/>
        <dsp:cNvSpPr/>
      </dsp:nvSpPr>
      <dsp:spPr>
        <a:xfrm>
          <a:off x="0" y="1902109"/>
          <a:ext cx="6666833" cy="1649700"/>
        </a:xfrm>
        <a:prstGeom prst="roundRect">
          <a:avLst/>
        </a:prstGeom>
        <a:gradFill rotWithShape="0">
          <a:gsLst>
            <a:gs pos="0">
              <a:schemeClr val="accent2">
                <a:hueOff val="3221807"/>
                <a:satOff val="-9246"/>
                <a:lumOff val="-14805"/>
                <a:alphaOff val="0"/>
                <a:satMod val="103000"/>
                <a:lumMod val="102000"/>
                <a:tint val="94000"/>
              </a:schemeClr>
            </a:gs>
            <a:gs pos="50000">
              <a:schemeClr val="accent2">
                <a:hueOff val="3221807"/>
                <a:satOff val="-9246"/>
                <a:lumOff val="-14805"/>
                <a:alphaOff val="0"/>
                <a:satMod val="110000"/>
                <a:lumMod val="100000"/>
                <a:shade val="100000"/>
              </a:schemeClr>
            </a:gs>
            <a:gs pos="100000">
              <a:schemeClr val="accent2">
                <a:hueOff val="3221807"/>
                <a:satOff val="-9246"/>
                <a:lumOff val="-148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Leverage these discussions to introduce advance directives</a:t>
          </a:r>
        </a:p>
      </dsp:txBody>
      <dsp:txXfrm>
        <a:off x="80532" y="1982641"/>
        <a:ext cx="6505769" cy="1488636"/>
      </dsp:txXfrm>
    </dsp:sp>
    <dsp:sp modelId="{3A76E265-0BE0-46E1-8198-F094C2E44846}">
      <dsp:nvSpPr>
        <dsp:cNvPr id="0" name=""/>
        <dsp:cNvSpPr/>
      </dsp:nvSpPr>
      <dsp:spPr>
        <a:xfrm>
          <a:off x="0" y="3638210"/>
          <a:ext cx="6666833" cy="1649700"/>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As serious illness progresses focus on care goals, end of life discussions, and role of hospice.</a:t>
          </a:r>
        </a:p>
      </dsp:txBody>
      <dsp:txXfrm>
        <a:off x="80532" y="3718742"/>
        <a:ext cx="6505769" cy="14886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9C5053-3B20-47C9-9761-B4C73BC88FA2}">
      <dsp:nvSpPr>
        <dsp:cNvPr id="0" name=""/>
        <dsp:cNvSpPr/>
      </dsp:nvSpPr>
      <dsp:spPr>
        <a:xfrm>
          <a:off x="2244476" y="1200742"/>
          <a:ext cx="484381" cy="91440"/>
        </a:xfrm>
        <a:custGeom>
          <a:avLst/>
          <a:gdLst/>
          <a:ahLst/>
          <a:cxnLst/>
          <a:rect l="0" t="0" r="0" b="0"/>
          <a:pathLst>
            <a:path>
              <a:moveTo>
                <a:pt x="0" y="45720"/>
              </a:moveTo>
              <a:lnTo>
                <a:pt x="484381" y="45720"/>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73792" y="1243885"/>
        <a:ext cx="25749" cy="5154"/>
      </dsp:txXfrm>
    </dsp:sp>
    <dsp:sp modelId="{DD68491E-97B4-4817-BE66-DA5AAD6FE724}">
      <dsp:nvSpPr>
        <dsp:cNvPr id="0" name=""/>
        <dsp:cNvSpPr/>
      </dsp:nvSpPr>
      <dsp:spPr>
        <a:xfrm>
          <a:off x="7224" y="574747"/>
          <a:ext cx="2239051" cy="134343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15" tIns="115166" rIns="109715" bIns="115166" numCol="1" spcCol="1270" anchor="ctr" anchorCtr="0">
          <a:noAutofit/>
        </a:bodyPr>
        <a:lstStyle/>
        <a:p>
          <a:pPr marL="0" lvl="0" indent="0" algn="ctr" defTabSz="533400">
            <a:lnSpc>
              <a:spcPct val="90000"/>
            </a:lnSpc>
            <a:spcBef>
              <a:spcPct val="0"/>
            </a:spcBef>
            <a:spcAft>
              <a:spcPct val="35000"/>
            </a:spcAft>
            <a:buNone/>
          </a:pPr>
          <a:r>
            <a:rPr lang="en-US" sz="1200" b="1" kern="1200">
              <a:hlinkClick xmlns:r="http://schemas.openxmlformats.org/officeDocument/2006/relationships" r:id="rId1"/>
            </a:rPr>
            <a:t>Distress Thermometer</a:t>
          </a:r>
          <a:r>
            <a:rPr lang="en-US" sz="1200" b="1" kern="1200"/>
            <a:t>:</a:t>
          </a:r>
          <a:r>
            <a:rPr lang="en-US" sz="1200" kern="1200"/>
            <a:t> A tool to have caregivers rate their distress from 0 to 10, often accompanied by a checklist of concerns.</a:t>
          </a:r>
        </a:p>
      </dsp:txBody>
      <dsp:txXfrm>
        <a:off x="7224" y="574747"/>
        <a:ext cx="2239051" cy="1343430"/>
      </dsp:txXfrm>
    </dsp:sp>
    <dsp:sp modelId="{4B92A90F-FBDE-4323-9EF4-193879353462}">
      <dsp:nvSpPr>
        <dsp:cNvPr id="0" name=""/>
        <dsp:cNvSpPr/>
      </dsp:nvSpPr>
      <dsp:spPr>
        <a:xfrm>
          <a:off x="4998509" y="1200742"/>
          <a:ext cx="484381" cy="91440"/>
        </a:xfrm>
        <a:custGeom>
          <a:avLst/>
          <a:gdLst/>
          <a:ahLst/>
          <a:cxnLst/>
          <a:rect l="0" t="0" r="0" b="0"/>
          <a:pathLst>
            <a:path>
              <a:moveTo>
                <a:pt x="0" y="45720"/>
              </a:moveTo>
              <a:lnTo>
                <a:pt x="484381" y="45720"/>
              </a:lnTo>
            </a:path>
          </a:pathLst>
        </a:custGeom>
        <a:noFill/>
        <a:ln w="12700" cap="flat" cmpd="sng" algn="ctr">
          <a:solidFill>
            <a:schemeClr val="accent5">
              <a:hueOff val="-2025358"/>
              <a:satOff val="-138"/>
              <a:lumOff val="32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7825" y="1243885"/>
        <a:ext cx="25749" cy="5154"/>
      </dsp:txXfrm>
    </dsp:sp>
    <dsp:sp modelId="{190256FA-0AB4-487E-81B2-DBA0A2F07883}">
      <dsp:nvSpPr>
        <dsp:cNvPr id="0" name=""/>
        <dsp:cNvSpPr/>
      </dsp:nvSpPr>
      <dsp:spPr>
        <a:xfrm>
          <a:off x="2761257" y="574747"/>
          <a:ext cx="2239051" cy="1343430"/>
        </a:xfrm>
        <a:prstGeom prst="rect">
          <a:avLst/>
        </a:prstGeom>
        <a:solidFill>
          <a:schemeClr val="accent5">
            <a:hueOff val="-1736021"/>
            <a:satOff val="-118"/>
            <a:lumOff val="28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15" tIns="115166" rIns="109715" bIns="115166" numCol="1" spcCol="1270" anchor="ctr" anchorCtr="0">
          <a:noAutofit/>
        </a:bodyPr>
        <a:lstStyle/>
        <a:p>
          <a:pPr marL="0" lvl="0" indent="0" algn="ctr" defTabSz="533400">
            <a:lnSpc>
              <a:spcPct val="90000"/>
            </a:lnSpc>
            <a:spcBef>
              <a:spcPct val="0"/>
            </a:spcBef>
            <a:spcAft>
              <a:spcPct val="35000"/>
            </a:spcAft>
            <a:buNone/>
          </a:pPr>
          <a:r>
            <a:rPr lang="en-US" sz="1200" b="1" kern="1200" dirty="0">
              <a:hlinkClick xmlns:r="http://schemas.openxmlformats.org/officeDocument/2006/relationships" r:id="rId2"/>
            </a:rPr>
            <a:t>Zarit Burden Interview</a:t>
          </a:r>
          <a:r>
            <a:rPr lang="en-US" sz="1200" b="1" kern="1200" dirty="0"/>
            <a:t> (ZBI-4):</a:t>
          </a:r>
          <a:r>
            <a:rPr lang="en-US" sz="1200" kern="1200" dirty="0"/>
            <a:t> A screening tool designed to evaluate the burden of caregiving.</a:t>
          </a:r>
        </a:p>
      </dsp:txBody>
      <dsp:txXfrm>
        <a:off x="2761257" y="574747"/>
        <a:ext cx="2239051" cy="1343430"/>
      </dsp:txXfrm>
    </dsp:sp>
    <dsp:sp modelId="{A5C76933-F7C8-4299-BF1C-9E3C69730C6B}">
      <dsp:nvSpPr>
        <dsp:cNvPr id="0" name=""/>
        <dsp:cNvSpPr/>
      </dsp:nvSpPr>
      <dsp:spPr>
        <a:xfrm>
          <a:off x="7752542" y="1200742"/>
          <a:ext cx="484381" cy="91440"/>
        </a:xfrm>
        <a:custGeom>
          <a:avLst/>
          <a:gdLst/>
          <a:ahLst/>
          <a:cxnLst/>
          <a:rect l="0" t="0" r="0" b="0"/>
          <a:pathLst>
            <a:path>
              <a:moveTo>
                <a:pt x="0" y="45720"/>
              </a:moveTo>
              <a:lnTo>
                <a:pt x="484381" y="45720"/>
              </a:lnTo>
            </a:path>
          </a:pathLst>
        </a:custGeom>
        <a:noFill/>
        <a:ln w="12700" cap="flat" cmpd="sng" algn="ctr">
          <a:solidFill>
            <a:schemeClr val="accent5">
              <a:hueOff val="-4050717"/>
              <a:satOff val="-275"/>
              <a:lumOff val="65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981858" y="1243885"/>
        <a:ext cx="25749" cy="5154"/>
      </dsp:txXfrm>
    </dsp:sp>
    <dsp:sp modelId="{2BC7AAFD-3762-4A44-A3A3-2C57C0E75F60}">
      <dsp:nvSpPr>
        <dsp:cNvPr id="0" name=""/>
        <dsp:cNvSpPr/>
      </dsp:nvSpPr>
      <dsp:spPr>
        <a:xfrm>
          <a:off x="5515290" y="574747"/>
          <a:ext cx="2239051" cy="1343430"/>
        </a:xfrm>
        <a:prstGeom prst="rect">
          <a:avLst/>
        </a:prstGeom>
        <a:solidFill>
          <a:schemeClr val="accent5">
            <a:hueOff val="-3472043"/>
            <a:satOff val="-236"/>
            <a:lumOff val="56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15" tIns="115166" rIns="109715" bIns="115166" numCol="1" spcCol="1270" anchor="ctr" anchorCtr="0">
          <a:noAutofit/>
        </a:bodyPr>
        <a:lstStyle/>
        <a:p>
          <a:pPr marL="0" lvl="0" indent="0" algn="ctr" defTabSz="533400">
            <a:lnSpc>
              <a:spcPct val="90000"/>
            </a:lnSpc>
            <a:spcBef>
              <a:spcPct val="0"/>
            </a:spcBef>
            <a:spcAft>
              <a:spcPct val="35000"/>
            </a:spcAft>
            <a:buNone/>
          </a:pPr>
          <a:r>
            <a:rPr lang="en-US" sz="1200" b="1" kern="1200"/>
            <a:t>Monitoring Behavioral Changes:</a:t>
          </a:r>
          <a:r>
            <a:rPr lang="en-US" sz="1200" kern="1200"/>
            <a:t> Observing for signs of burnout, such as increased outbursts or turning to unhealthy coping mechanisms</a:t>
          </a:r>
        </a:p>
      </dsp:txBody>
      <dsp:txXfrm>
        <a:off x="5515290" y="574747"/>
        <a:ext cx="2239051" cy="1343430"/>
      </dsp:txXfrm>
    </dsp:sp>
    <dsp:sp modelId="{68ADA92B-27C5-449C-8D3C-E78789D7955F}">
      <dsp:nvSpPr>
        <dsp:cNvPr id="0" name=""/>
        <dsp:cNvSpPr/>
      </dsp:nvSpPr>
      <dsp:spPr>
        <a:xfrm>
          <a:off x="1126750" y="1916378"/>
          <a:ext cx="8262099" cy="484381"/>
        </a:xfrm>
        <a:custGeom>
          <a:avLst/>
          <a:gdLst/>
          <a:ahLst/>
          <a:cxnLst/>
          <a:rect l="0" t="0" r="0" b="0"/>
          <a:pathLst>
            <a:path>
              <a:moveTo>
                <a:pt x="8262099" y="0"/>
              </a:moveTo>
              <a:lnTo>
                <a:pt x="8262099" y="259290"/>
              </a:lnTo>
              <a:lnTo>
                <a:pt x="0" y="259290"/>
              </a:lnTo>
              <a:lnTo>
                <a:pt x="0" y="484381"/>
              </a:lnTo>
            </a:path>
          </a:pathLst>
        </a:custGeom>
        <a:noFill/>
        <a:ln w="12700" cap="flat" cmpd="sng" algn="ctr">
          <a:solidFill>
            <a:schemeClr val="accent5">
              <a:hueOff val="-6076075"/>
              <a:satOff val="-413"/>
              <a:lumOff val="98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50846" y="2155991"/>
        <a:ext cx="413906" cy="5154"/>
      </dsp:txXfrm>
    </dsp:sp>
    <dsp:sp modelId="{59C63C4B-0AEB-4ADC-A6C7-1C5DF4738EC5}">
      <dsp:nvSpPr>
        <dsp:cNvPr id="0" name=""/>
        <dsp:cNvSpPr/>
      </dsp:nvSpPr>
      <dsp:spPr>
        <a:xfrm>
          <a:off x="8269323" y="574747"/>
          <a:ext cx="2239051" cy="1343430"/>
        </a:xfrm>
        <a:prstGeom prst="rect">
          <a:avLst/>
        </a:prstGeom>
        <a:solidFill>
          <a:schemeClr val="accent5">
            <a:hueOff val="-5208064"/>
            <a:satOff val="-354"/>
            <a:lumOff val="84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15" tIns="115166" rIns="109715" bIns="115166" numCol="1" spcCol="1270" anchor="ctr" anchorCtr="0">
          <a:noAutofit/>
        </a:bodyPr>
        <a:lstStyle/>
        <a:p>
          <a:pPr marL="0" lvl="0" indent="0" algn="ctr" defTabSz="533400">
            <a:lnSpc>
              <a:spcPct val="90000"/>
            </a:lnSpc>
            <a:spcBef>
              <a:spcPct val="0"/>
            </a:spcBef>
            <a:spcAft>
              <a:spcPct val="35000"/>
            </a:spcAft>
            <a:buNone/>
          </a:pPr>
          <a:r>
            <a:rPr lang="en-US" sz="1200" b="1" kern="1200"/>
            <a:t>When to Intervene</a:t>
          </a:r>
          <a:endParaRPr lang="en-US" sz="1200" kern="1200"/>
        </a:p>
      </dsp:txBody>
      <dsp:txXfrm>
        <a:off x="8269323" y="574747"/>
        <a:ext cx="2239051" cy="1343430"/>
      </dsp:txXfrm>
    </dsp:sp>
    <dsp:sp modelId="{77591D5E-BDD8-4DE1-A25B-8B3C6FEBA687}">
      <dsp:nvSpPr>
        <dsp:cNvPr id="0" name=""/>
        <dsp:cNvSpPr/>
      </dsp:nvSpPr>
      <dsp:spPr>
        <a:xfrm>
          <a:off x="2244476" y="3059155"/>
          <a:ext cx="484381" cy="91440"/>
        </a:xfrm>
        <a:custGeom>
          <a:avLst/>
          <a:gdLst/>
          <a:ahLst/>
          <a:cxnLst/>
          <a:rect l="0" t="0" r="0" b="0"/>
          <a:pathLst>
            <a:path>
              <a:moveTo>
                <a:pt x="0" y="45720"/>
              </a:moveTo>
              <a:lnTo>
                <a:pt x="484381" y="45720"/>
              </a:lnTo>
            </a:path>
          </a:pathLst>
        </a:custGeom>
        <a:noFill/>
        <a:ln w="12700" cap="flat" cmpd="sng" algn="ctr">
          <a:solidFill>
            <a:schemeClr val="accent5">
              <a:hueOff val="-8101434"/>
              <a:satOff val="-551"/>
              <a:lumOff val="130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73792" y="3102297"/>
        <a:ext cx="25749" cy="5154"/>
      </dsp:txXfrm>
    </dsp:sp>
    <dsp:sp modelId="{7B23CE3D-F9AF-4A4C-9706-FA840B1E9FFC}">
      <dsp:nvSpPr>
        <dsp:cNvPr id="0" name=""/>
        <dsp:cNvSpPr/>
      </dsp:nvSpPr>
      <dsp:spPr>
        <a:xfrm>
          <a:off x="7224" y="2433159"/>
          <a:ext cx="2239051" cy="1343430"/>
        </a:xfrm>
        <a:prstGeom prst="rect">
          <a:avLst/>
        </a:prstGeom>
        <a:solidFill>
          <a:schemeClr val="accent5">
            <a:hueOff val="-6944086"/>
            <a:satOff val="-472"/>
            <a:lumOff val="112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15" tIns="115166" rIns="109715" bIns="115166" numCol="1" spcCol="1270" anchor="ctr" anchorCtr="0">
          <a:noAutofit/>
        </a:bodyPr>
        <a:lstStyle/>
        <a:p>
          <a:pPr marL="0" lvl="0" indent="0" algn="ctr" defTabSz="533400">
            <a:lnSpc>
              <a:spcPct val="90000"/>
            </a:lnSpc>
            <a:spcBef>
              <a:spcPct val="0"/>
            </a:spcBef>
            <a:spcAft>
              <a:spcPct val="35000"/>
            </a:spcAft>
            <a:buNone/>
          </a:pPr>
          <a:r>
            <a:rPr lang="en-US" sz="1200" kern="1200"/>
            <a:t>IDG members (nurses, social workers, chaplains) look for signs of "3 Stages of Burnout" (Frustration, Isolation, Despair) to implement interventions like respite care, educational resources, or additional home support</a:t>
          </a:r>
        </a:p>
      </dsp:txBody>
      <dsp:txXfrm>
        <a:off x="7224" y="2433159"/>
        <a:ext cx="2239051" cy="1343430"/>
      </dsp:txXfrm>
    </dsp:sp>
    <dsp:sp modelId="{4FF30548-2906-435A-B310-A1F917E24CF4}">
      <dsp:nvSpPr>
        <dsp:cNvPr id="0" name=""/>
        <dsp:cNvSpPr/>
      </dsp:nvSpPr>
      <dsp:spPr>
        <a:xfrm>
          <a:off x="4998509" y="3059155"/>
          <a:ext cx="484381" cy="91440"/>
        </a:xfrm>
        <a:custGeom>
          <a:avLst/>
          <a:gdLst/>
          <a:ahLst/>
          <a:cxnLst/>
          <a:rect l="0" t="0" r="0" b="0"/>
          <a:pathLst>
            <a:path>
              <a:moveTo>
                <a:pt x="0" y="45720"/>
              </a:moveTo>
              <a:lnTo>
                <a:pt x="484381" y="45720"/>
              </a:lnTo>
            </a:path>
          </a:pathLst>
        </a:custGeom>
        <a:noFill/>
        <a:ln w="12700" cap="flat" cmpd="sng" algn="ctr">
          <a:solidFill>
            <a:schemeClr val="accent5">
              <a:hueOff val="-10126791"/>
              <a:satOff val="-688"/>
              <a:lumOff val="163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7825" y="3102297"/>
        <a:ext cx="25749" cy="5154"/>
      </dsp:txXfrm>
    </dsp:sp>
    <dsp:sp modelId="{F0A52DC8-5726-4FBD-B42B-8396521BE6B5}">
      <dsp:nvSpPr>
        <dsp:cNvPr id="0" name=""/>
        <dsp:cNvSpPr/>
      </dsp:nvSpPr>
      <dsp:spPr>
        <a:xfrm>
          <a:off x="2761257" y="2433159"/>
          <a:ext cx="2239051" cy="1343430"/>
        </a:xfrm>
        <a:prstGeom prst="rect">
          <a:avLst/>
        </a:prstGeom>
        <a:solidFill>
          <a:schemeClr val="accent5">
            <a:hueOff val="-8680107"/>
            <a:satOff val="-590"/>
            <a:lumOff val="140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15" tIns="115166" rIns="109715" bIns="115166" numCol="1" spcCol="1270" anchor="ctr" anchorCtr="0">
          <a:noAutofit/>
        </a:bodyPr>
        <a:lstStyle/>
        <a:p>
          <a:pPr marL="0" lvl="0" indent="0" algn="ctr" defTabSz="533400">
            <a:lnSpc>
              <a:spcPct val="90000"/>
            </a:lnSpc>
            <a:spcBef>
              <a:spcPct val="0"/>
            </a:spcBef>
            <a:spcAft>
              <a:spcPct val="35000"/>
            </a:spcAft>
            <a:buNone/>
          </a:pPr>
          <a:r>
            <a:rPr lang="en-US" sz="1200" u="sng" kern="1200"/>
            <a:t>Conversations Needed Frequently</a:t>
          </a:r>
          <a:r>
            <a:rPr lang="en-US" sz="1200" kern="1200"/>
            <a:t>:</a:t>
          </a:r>
        </a:p>
      </dsp:txBody>
      <dsp:txXfrm>
        <a:off x="2761257" y="2433159"/>
        <a:ext cx="2239051" cy="1343430"/>
      </dsp:txXfrm>
    </dsp:sp>
    <dsp:sp modelId="{FE45E787-0619-4934-AAAF-815DD07D5356}">
      <dsp:nvSpPr>
        <dsp:cNvPr id="0" name=""/>
        <dsp:cNvSpPr/>
      </dsp:nvSpPr>
      <dsp:spPr>
        <a:xfrm>
          <a:off x="7752542" y="3059155"/>
          <a:ext cx="484381" cy="91440"/>
        </a:xfrm>
        <a:custGeom>
          <a:avLst/>
          <a:gdLst/>
          <a:ahLst/>
          <a:cxnLst/>
          <a:rect l="0" t="0" r="0" b="0"/>
          <a:pathLst>
            <a:path>
              <a:moveTo>
                <a:pt x="0" y="45720"/>
              </a:moveTo>
              <a:lnTo>
                <a:pt x="484381" y="45720"/>
              </a:lnTo>
            </a:path>
          </a:pathLst>
        </a:custGeom>
        <a:noFill/>
        <a:ln w="12700" cap="flat" cmpd="sng" algn="ctr">
          <a:solidFill>
            <a:schemeClr val="accent5">
              <a:hueOff val="-12152150"/>
              <a:satOff val="-826"/>
              <a:lumOff val="196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981858" y="3102297"/>
        <a:ext cx="25749" cy="5154"/>
      </dsp:txXfrm>
    </dsp:sp>
    <dsp:sp modelId="{FB96D33B-69C8-4B60-AF70-F3B50A8C5A8C}">
      <dsp:nvSpPr>
        <dsp:cNvPr id="0" name=""/>
        <dsp:cNvSpPr/>
      </dsp:nvSpPr>
      <dsp:spPr>
        <a:xfrm>
          <a:off x="5515290" y="2433159"/>
          <a:ext cx="2239051" cy="1343430"/>
        </a:xfrm>
        <a:prstGeom prst="rect">
          <a:avLst/>
        </a:prstGeom>
        <a:solidFill>
          <a:schemeClr val="accent5">
            <a:hueOff val="-10416129"/>
            <a:satOff val="-708"/>
            <a:lumOff val="16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15" tIns="115166" rIns="109715" bIns="115166" numCol="1" spcCol="1270" anchor="ctr" anchorCtr="0">
          <a:noAutofit/>
        </a:bodyPr>
        <a:lstStyle/>
        <a:p>
          <a:pPr marL="0" lvl="0" indent="0" algn="ctr" defTabSz="533400">
            <a:lnSpc>
              <a:spcPct val="90000"/>
            </a:lnSpc>
            <a:spcBef>
              <a:spcPct val="0"/>
            </a:spcBef>
            <a:spcAft>
              <a:spcPct val="35000"/>
            </a:spcAft>
            <a:buNone/>
          </a:pPr>
          <a:r>
            <a:rPr lang="en-US" sz="1200" kern="1200"/>
            <a:t>Continued evaluation about PCG ability to care for the patient as the patient declines</a:t>
          </a:r>
        </a:p>
      </dsp:txBody>
      <dsp:txXfrm>
        <a:off x="5515290" y="2433159"/>
        <a:ext cx="2239051" cy="1343430"/>
      </dsp:txXfrm>
    </dsp:sp>
    <dsp:sp modelId="{A4CF739A-3BA0-4CCE-A911-4BCAA236E278}">
      <dsp:nvSpPr>
        <dsp:cNvPr id="0" name=""/>
        <dsp:cNvSpPr/>
      </dsp:nvSpPr>
      <dsp:spPr>
        <a:xfrm>
          <a:off x="8269323" y="2433159"/>
          <a:ext cx="2239051" cy="1343430"/>
        </a:xfrm>
        <a:prstGeom prst="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15" tIns="115166" rIns="109715" bIns="115166" numCol="1" spcCol="1270" anchor="ctr" anchorCtr="0">
          <a:noAutofit/>
        </a:bodyPr>
        <a:lstStyle/>
        <a:p>
          <a:pPr marL="0" lvl="0" indent="0" algn="ctr" defTabSz="533400">
            <a:lnSpc>
              <a:spcPct val="90000"/>
            </a:lnSpc>
            <a:spcBef>
              <a:spcPct val="0"/>
            </a:spcBef>
            <a:spcAft>
              <a:spcPct val="35000"/>
            </a:spcAft>
            <a:buNone/>
          </a:pPr>
          <a:r>
            <a:rPr lang="en-US" sz="1200" kern="1200"/>
            <a:t>Does the family/caregiver have a good understanding about the progression of the patient’s disease – what to expect?</a:t>
          </a:r>
        </a:p>
      </dsp:txBody>
      <dsp:txXfrm>
        <a:off x="8269323" y="2433159"/>
        <a:ext cx="2239051" cy="13434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8269BD-52B2-4458-AE91-BF0FF63C6E47}">
      <dsp:nvSpPr>
        <dsp:cNvPr id="0" name=""/>
        <dsp:cNvSpPr/>
      </dsp:nvSpPr>
      <dsp:spPr>
        <a:xfrm>
          <a:off x="1927186" y="1084422"/>
          <a:ext cx="411891" cy="91440"/>
        </a:xfrm>
        <a:custGeom>
          <a:avLst/>
          <a:gdLst/>
          <a:ahLst/>
          <a:cxnLst/>
          <a:rect l="0" t="0" r="0" b="0"/>
          <a:pathLst>
            <a:path>
              <a:moveTo>
                <a:pt x="0" y="45720"/>
              </a:moveTo>
              <a:lnTo>
                <a:pt x="411891" y="45720"/>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22070" y="1127930"/>
        <a:ext cx="22124" cy="4424"/>
      </dsp:txXfrm>
    </dsp:sp>
    <dsp:sp modelId="{25E524CF-D7B0-470B-A544-D5014987C467}">
      <dsp:nvSpPr>
        <dsp:cNvPr id="0" name=""/>
        <dsp:cNvSpPr/>
      </dsp:nvSpPr>
      <dsp:spPr>
        <a:xfrm>
          <a:off x="5110" y="552979"/>
          <a:ext cx="1923876" cy="1154325"/>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72" tIns="98955" rIns="94272" bIns="98955" numCol="1" spcCol="1270" anchor="ctr" anchorCtr="0">
          <a:noAutofit/>
        </a:bodyPr>
        <a:lstStyle/>
        <a:p>
          <a:pPr marL="0" lvl="0" indent="0" algn="ctr" defTabSz="889000">
            <a:lnSpc>
              <a:spcPct val="90000"/>
            </a:lnSpc>
            <a:spcBef>
              <a:spcPct val="0"/>
            </a:spcBef>
            <a:spcAft>
              <a:spcPct val="35000"/>
            </a:spcAft>
            <a:buNone/>
          </a:pPr>
          <a:r>
            <a:rPr lang="en-US" sz="2000" kern="1200"/>
            <a:t>Encourage patients and families to talk</a:t>
          </a:r>
        </a:p>
      </dsp:txBody>
      <dsp:txXfrm>
        <a:off x="5110" y="552979"/>
        <a:ext cx="1923876" cy="1154325"/>
      </dsp:txXfrm>
    </dsp:sp>
    <dsp:sp modelId="{E470142A-4472-4508-ABD1-EC00EBD2CABF}">
      <dsp:nvSpPr>
        <dsp:cNvPr id="0" name=""/>
        <dsp:cNvSpPr/>
      </dsp:nvSpPr>
      <dsp:spPr>
        <a:xfrm>
          <a:off x="4293554" y="1084422"/>
          <a:ext cx="411891" cy="91440"/>
        </a:xfrm>
        <a:custGeom>
          <a:avLst/>
          <a:gdLst/>
          <a:ahLst/>
          <a:cxnLst/>
          <a:rect l="0" t="0" r="0" b="0"/>
          <a:pathLst>
            <a:path>
              <a:moveTo>
                <a:pt x="0" y="45720"/>
              </a:moveTo>
              <a:lnTo>
                <a:pt x="411891" y="45720"/>
              </a:lnTo>
            </a:path>
          </a:pathLst>
        </a:custGeom>
        <a:noFill/>
        <a:ln w="12700" cap="flat" cmpd="sng" algn="ctr">
          <a:solidFill>
            <a:schemeClr val="accent5">
              <a:hueOff val="-2430430"/>
              <a:satOff val="-165"/>
              <a:lumOff val="39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488438" y="1127930"/>
        <a:ext cx="22124" cy="4424"/>
      </dsp:txXfrm>
    </dsp:sp>
    <dsp:sp modelId="{757EEE59-428C-4ACC-B6C8-457C5A6D5E05}">
      <dsp:nvSpPr>
        <dsp:cNvPr id="0" name=""/>
        <dsp:cNvSpPr/>
      </dsp:nvSpPr>
      <dsp:spPr>
        <a:xfrm>
          <a:off x="2371478" y="552979"/>
          <a:ext cx="1923876" cy="1154325"/>
        </a:xfrm>
        <a:prstGeom prst="rect">
          <a:avLst/>
        </a:prstGeom>
        <a:gradFill rotWithShape="0">
          <a:gsLst>
            <a:gs pos="0">
              <a:schemeClr val="accent5">
                <a:hueOff val="-2025358"/>
                <a:satOff val="-138"/>
                <a:lumOff val="327"/>
                <a:alphaOff val="0"/>
                <a:satMod val="103000"/>
                <a:lumMod val="102000"/>
                <a:tint val="94000"/>
              </a:schemeClr>
            </a:gs>
            <a:gs pos="50000">
              <a:schemeClr val="accent5">
                <a:hueOff val="-2025358"/>
                <a:satOff val="-138"/>
                <a:lumOff val="327"/>
                <a:alphaOff val="0"/>
                <a:satMod val="110000"/>
                <a:lumMod val="100000"/>
                <a:shade val="100000"/>
              </a:schemeClr>
            </a:gs>
            <a:gs pos="100000">
              <a:schemeClr val="accent5">
                <a:hueOff val="-2025358"/>
                <a:satOff val="-138"/>
                <a:lumOff val="32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72" tIns="98955" rIns="94272" bIns="98955" numCol="1" spcCol="1270" anchor="ctr" anchorCtr="0">
          <a:noAutofit/>
        </a:bodyPr>
        <a:lstStyle/>
        <a:p>
          <a:pPr marL="0" lvl="0" indent="0" algn="ctr" defTabSz="889000">
            <a:lnSpc>
              <a:spcPct val="90000"/>
            </a:lnSpc>
            <a:spcBef>
              <a:spcPct val="0"/>
            </a:spcBef>
            <a:spcAft>
              <a:spcPct val="35000"/>
            </a:spcAft>
            <a:buNone/>
          </a:pPr>
          <a:r>
            <a:rPr lang="en-US" sz="2000" kern="1200"/>
            <a:t>Acknowledge errors</a:t>
          </a:r>
        </a:p>
      </dsp:txBody>
      <dsp:txXfrm>
        <a:off x="2371478" y="552979"/>
        <a:ext cx="1923876" cy="1154325"/>
      </dsp:txXfrm>
    </dsp:sp>
    <dsp:sp modelId="{52A9BCD7-35C3-48B5-86B1-0812C34A12CC}">
      <dsp:nvSpPr>
        <dsp:cNvPr id="0" name=""/>
        <dsp:cNvSpPr/>
      </dsp:nvSpPr>
      <dsp:spPr>
        <a:xfrm>
          <a:off x="967048" y="1705505"/>
          <a:ext cx="4732735" cy="411891"/>
        </a:xfrm>
        <a:custGeom>
          <a:avLst/>
          <a:gdLst/>
          <a:ahLst/>
          <a:cxnLst/>
          <a:rect l="0" t="0" r="0" b="0"/>
          <a:pathLst>
            <a:path>
              <a:moveTo>
                <a:pt x="4732735" y="0"/>
              </a:moveTo>
              <a:lnTo>
                <a:pt x="4732735" y="223045"/>
              </a:lnTo>
              <a:lnTo>
                <a:pt x="0" y="223045"/>
              </a:lnTo>
              <a:lnTo>
                <a:pt x="0" y="411891"/>
              </a:lnTo>
            </a:path>
          </a:pathLst>
        </a:custGeom>
        <a:noFill/>
        <a:ln w="12700" cap="flat" cmpd="sng" algn="ctr">
          <a:solidFill>
            <a:schemeClr val="accent5">
              <a:hueOff val="-4860860"/>
              <a:satOff val="-330"/>
              <a:lumOff val="78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14582" y="1909238"/>
        <a:ext cx="237668" cy="4424"/>
      </dsp:txXfrm>
    </dsp:sp>
    <dsp:sp modelId="{E54F9890-6795-47D2-9E21-836DADF35FBF}">
      <dsp:nvSpPr>
        <dsp:cNvPr id="0" name=""/>
        <dsp:cNvSpPr/>
      </dsp:nvSpPr>
      <dsp:spPr>
        <a:xfrm>
          <a:off x="4737846" y="552979"/>
          <a:ext cx="1923876" cy="1154325"/>
        </a:xfrm>
        <a:prstGeom prst="rect">
          <a:avLst/>
        </a:prstGeom>
        <a:gradFill rotWithShape="0">
          <a:gsLst>
            <a:gs pos="0">
              <a:schemeClr val="accent5">
                <a:hueOff val="-4050717"/>
                <a:satOff val="-275"/>
                <a:lumOff val="654"/>
                <a:alphaOff val="0"/>
                <a:satMod val="103000"/>
                <a:lumMod val="102000"/>
                <a:tint val="94000"/>
              </a:schemeClr>
            </a:gs>
            <a:gs pos="50000">
              <a:schemeClr val="accent5">
                <a:hueOff val="-4050717"/>
                <a:satOff val="-275"/>
                <a:lumOff val="654"/>
                <a:alphaOff val="0"/>
                <a:satMod val="110000"/>
                <a:lumMod val="100000"/>
                <a:shade val="100000"/>
              </a:schemeClr>
            </a:gs>
            <a:gs pos="100000">
              <a:schemeClr val="accent5">
                <a:hueOff val="-4050717"/>
                <a:satOff val="-275"/>
                <a:lumOff val="65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72" tIns="98955" rIns="94272" bIns="98955" numCol="1" spcCol="1270" anchor="ctr" anchorCtr="0">
          <a:noAutofit/>
        </a:bodyPr>
        <a:lstStyle/>
        <a:p>
          <a:pPr marL="0" lvl="0" indent="0" algn="ctr" defTabSz="889000">
            <a:lnSpc>
              <a:spcPct val="90000"/>
            </a:lnSpc>
            <a:spcBef>
              <a:spcPct val="0"/>
            </a:spcBef>
            <a:spcAft>
              <a:spcPct val="35000"/>
            </a:spcAft>
            <a:buNone/>
          </a:pPr>
          <a:r>
            <a:rPr lang="en-US" sz="2000" kern="1200"/>
            <a:t>Be humble</a:t>
          </a:r>
        </a:p>
      </dsp:txBody>
      <dsp:txXfrm>
        <a:off x="4737846" y="552979"/>
        <a:ext cx="1923876" cy="1154325"/>
      </dsp:txXfrm>
    </dsp:sp>
    <dsp:sp modelId="{7DC1348F-5E96-4484-B204-D69AF4F84D44}">
      <dsp:nvSpPr>
        <dsp:cNvPr id="0" name=""/>
        <dsp:cNvSpPr/>
      </dsp:nvSpPr>
      <dsp:spPr>
        <a:xfrm>
          <a:off x="1927186" y="2681239"/>
          <a:ext cx="411891" cy="91440"/>
        </a:xfrm>
        <a:custGeom>
          <a:avLst/>
          <a:gdLst/>
          <a:ahLst/>
          <a:cxnLst/>
          <a:rect l="0" t="0" r="0" b="0"/>
          <a:pathLst>
            <a:path>
              <a:moveTo>
                <a:pt x="0" y="45720"/>
              </a:moveTo>
              <a:lnTo>
                <a:pt x="411891" y="45720"/>
              </a:lnTo>
            </a:path>
          </a:pathLst>
        </a:custGeom>
        <a:noFill/>
        <a:ln w="12700" cap="flat" cmpd="sng" algn="ctr">
          <a:solidFill>
            <a:schemeClr val="accent5">
              <a:hueOff val="-7291290"/>
              <a:satOff val="-496"/>
              <a:lumOff val="117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22070" y="2724747"/>
        <a:ext cx="22124" cy="4424"/>
      </dsp:txXfrm>
    </dsp:sp>
    <dsp:sp modelId="{2C8B4DF5-5D93-427C-AF1B-9426831D0D08}">
      <dsp:nvSpPr>
        <dsp:cNvPr id="0" name=""/>
        <dsp:cNvSpPr/>
      </dsp:nvSpPr>
      <dsp:spPr>
        <a:xfrm>
          <a:off x="5110" y="2149797"/>
          <a:ext cx="1923876" cy="1154325"/>
        </a:xfrm>
        <a:prstGeom prst="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72" tIns="98955" rIns="94272" bIns="98955" numCol="1" spcCol="1270" anchor="ctr" anchorCtr="0">
          <a:noAutofit/>
        </a:bodyPr>
        <a:lstStyle/>
        <a:p>
          <a:pPr marL="0" lvl="0" indent="0" algn="ctr" defTabSz="889000">
            <a:lnSpc>
              <a:spcPct val="90000"/>
            </a:lnSpc>
            <a:spcBef>
              <a:spcPct val="0"/>
            </a:spcBef>
            <a:spcAft>
              <a:spcPct val="35000"/>
            </a:spcAft>
            <a:buNone/>
          </a:pPr>
          <a:r>
            <a:rPr lang="en-US" sz="2000" kern="1200"/>
            <a:t>Demonstrate respect</a:t>
          </a:r>
        </a:p>
      </dsp:txBody>
      <dsp:txXfrm>
        <a:off x="5110" y="2149797"/>
        <a:ext cx="1923876" cy="1154325"/>
      </dsp:txXfrm>
    </dsp:sp>
    <dsp:sp modelId="{E7F0D757-48CA-43E2-BED8-2D5A5CE34D17}">
      <dsp:nvSpPr>
        <dsp:cNvPr id="0" name=""/>
        <dsp:cNvSpPr/>
      </dsp:nvSpPr>
      <dsp:spPr>
        <a:xfrm>
          <a:off x="4293554" y="2681239"/>
          <a:ext cx="411891" cy="91440"/>
        </a:xfrm>
        <a:custGeom>
          <a:avLst/>
          <a:gdLst/>
          <a:ahLst/>
          <a:cxnLst/>
          <a:rect l="0" t="0" r="0" b="0"/>
          <a:pathLst>
            <a:path>
              <a:moveTo>
                <a:pt x="0" y="45720"/>
              </a:moveTo>
              <a:lnTo>
                <a:pt x="411891" y="45720"/>
              </a:lnTo>
            </a:path>
          </a:pathLst>
        </a:custGeom>
        <a:noFill/>
        <a:ln w="12700" cap="flat" cmpd="sng" algn="ctr">
          <a:solidFill>
            <a:schemeClr val="accent5">
              <a:hueOff val="-9721720"/>
              <a:satOff val="-661"/>
              <a:lumOff val="156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488438" y="2724747"/>
        <a:ext cx="22124" cy="4424"/>
      </dsp:txXfrm>
    </dsp:sp>
    <dsp:sp modelId="{02A30099-201B-4AFC-AF68-7ABE87A6F8F8}">
      <dsp:nvSpPr>
        <dsp:cNvPr id="0" name=""/>
        <dsp:cNvSpPr/>
      </dsp:nvSpPr>
      <dsp:spPr>
        <a:xfrm>
          <a:off x="2371478" y="2149797"/>
          <a:ext cx="1923876" cy="1154325"/>
        </a:xfrm>
        <a:prstGeom prst="rect">
          <a:avLst/>
        </a:prstGeom>
        <a:gradFill rotWithShape="0">
          <a:gsLst>
            <a:gs pos="0">
              <a:schemeClr val="accent5">
                <a:hueOff val="-8101434"/>
                <a:satOff val="-551"/>
                <a:lumOff val="1307"/>
                <a:alphaOff val="0"/>
                <a:satMod val="103000"/>
                <a:lumMod val="102000"/>
                <a:tint val="94000"/>
              </a:schemeClr>
            </a:gs>
            <a:gs pos="50000">
              <a:schemeClr val="accent5">
                <a:hueOff val="-8101434"/>
                <a:satOff val="-551"/>
                <a:lumOff val="1307"/>
                <a:alphaOff val="0"/>
                <a:satMod val="110000"/>
                <a:lumMod val="100000"/>
                <a:shade val="100000"/>
              </a:schemeClr>
            </a:gs>
            <a:gs pos="100000">
              <a:schemeClr val="accent5">
                <a:hueOff val="-8101434"/>
                <a:satOff val="-551"/>
                <a:lumOff val="130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72" tIns="98955" rIns="94272" bIns="98955" numCol="1" spcCol="1270" anchor="ctr" anchorCtr="0">
          <a:noAutofit/>
        </a:bodyPr>
        <a:lstStyle/>
        <a:p>
          <a:pPr marL="0" lvl="0" indent="0" algn="ctr" defTabSz="889000">
            <a:lnSpc>
              <a:spcPct val="90000"/>
            </a:lnSpc>
            <a:spcBef>
              <a:spcPct val="0"/>
            </a:spcBef>
            <a:spcAft>
              <a:spcPct val="35000"/>
            </a:spcAft>
            <a:buNone/>
          </a:pPr>
          <a:r>
            <a:rPr lang="en-US" sz="2000" kern="1200"/>
            <a:t>Do not force decisions</a:t>
          </a:r>
        </a:p>
      </dsp:txBody>
      <dsp:txXfrm>
        <a:off x="2371478" y="2149797"/>
        <a:ext cx="1923876" cy="1154325"/>
      </dsp:txXfrm>
    </dsp:sp>
    <dsp:sp modelId="{09BDC071-B70B-4A0D-9B87-1B033F547CDA}">
      <dsp:nvSpPr>
        <dsp:cNvPr id="0" name=""/>
        <dsp:cNvSpPr/>
      </dsp:nvSpPr>
      <dsp:spPr>
        <a:xfrm>
          <a:off x="967048" y="3302322"/>
          <a:ext cx="4732735" cy="411891"/>
        </a:xfrm>
        <a:custGeom>
          <a:avLst/>
          <a:gdLst/>
          <a:ahLst/>
          <a:cxnLst/>
          <a:rect l="0" t="0" r="0" b="0"/>
          <a:pathLst>
            <a:path>
              <a:moveTo>
                <a:pt x="4732735" y="0"/>
              </a:moveTo>
              <a:lnTo>
                <a:pt x="4732735" y="223045"/>
              </a:lnTo>
              <a:lnTo>
                <a:pt x="0" y="223045"/>
              </a:lnTo>
              <a:lnTo>
                <a:pt x="0" y="411891"/>
              </a:lnTo>
            </a:path>
          </a:pathLst>
        </a:custGeom>
        <a:noFill/>
        <a:ln w="12700" cap="flat" cmpd="sng" algn="ctr">
          <a:solidFill>
            <a:schemeClr val="accent5">
              <a:hueOff val="-12152150"/>
              <a:satOff val="-826"/>
              <a:lumOff val="196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14582" y="3506056"/>
        <a:ext cx="237668" cy="4424"/>
      </dsp:txXfrm>
    </dsp:sp>
    <dsp:sp modelId="{749513B5-FE10-4C3D-AD34-DF845123536C}">
      <dsp:nvSpPr>
        <dsp:cNvPr id="0" name=""/>
        <dsp:cNvSpPr/>
      </dsp:nvSpPr>
      <dsp:spPr>
        <a:xfrm>
          <a:off x="4737846" y="2149797"/>
          <a:ext cx="1923876" cy="1154325"/>
        </a:xfrm>
        <a:prstGeom prst="rect">
          <a:avLst/>
        </a:prstGeom>
        <a:gradFill rotWithShape="0">
          <a:gsLst>
            <a:gs pos="0">
              <a:schemeClr val="accent5">
                <a:hueOff val="-10126791"/>
                <a:satOff val="-688"/>
                <a:lumOff val="1634"/>
                <a:alphaOff val="0"/>
                <a:satMod val="103000"/>
                <a:lumMod val="102000"/>
                <a:tint val="94000"/>
              </a:schemeClr>
            </a:gs>
            <a:gs pos="50000">
              <a:schemeClr val="accent5">
                <a:hueOff val="-10126791"/>
                <a:satOff val="-688"/>
                <a:lumOff val="1634"/>
                <a:alphaOff val="0"/>
                <a:satMod val="110000"/>
                <a:lumMod val="100000"/>
                <a:shade val="100000"/>
              </a:schemeClr>
            </a:gs>
            <a:gs pos="100000">
              <a:schemeClr val="accent5">
                <a:hueOff val="-10126791"/>
                <a:satOff val="-688"/>
                <a:lumOff val="163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72" tIns="98955" rIns="94272" bIns="98955" numCol="1" spcCol="1270" anchor="ctr" anchorCtr="0">
          <a:noAutofit/>
        </a:bodyPr>
        <a:lstStyle/>
        <a:p>
          <a:pPr marL="0" lvl="0" indent="0" algn="ctr" defTabSz="889000">
            <a:lnSpc>
              <a:spcPct val="90000"/>
            </a:lnSpc>
            <a:spcBef>
              <a:spcPct val="0"/>
            </a:spcBef>
            <a:spcAft>
              <a:spcPct val="35000"/>
            </a:spcAft>
            <a:buNone/>
          </a:pPr>
          <a:r>
            <a:rPr lang="en-US" sz="2000" kern="1200"/>
            <a:t>Eye contact</a:t>
          </a:r>
        </a:p>
      </dsp:txBody>
      <dsp:txXfrm>
        <a:off x="4737846" y="2149797"/>
        <a:ext cx="1923876" cy="1154325"/>
      </dsp:txXfrm>
    </dsp:sp>
    <dsp:sp modelId="{E61AB986-6291-432D-A856-8B132078B17A}">
      <dsp:nvSpPr>
        <dsp:cNvPr id="0" name=""/>
        <dsp:cNvSpPr/>
      </dsp:nvSpPr>
      <dsp:spPr>
        <a:xfrm>
          <a:off x="5110" y="3746614"/>
          <a:ext cx="1923876" cy="1154325"/>
        </a:xfrm>
        <a:prstGeom prst="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4272" tIns="98955" rIns="94272" bIns="98955" numCol="1" spcCol="1270" anchor="ctr" anchorCtr="0">
          <a:noAutofit/>
        </a:bodyPr>
        <a:lstStyle/>
        <a:p>
          <a:pPr marL="0" lvl="0" indent="0" algn="ctr" defTabSz="889000">
            <a:lnSpc>
              <a:spcPct val="90000"/>
            </a:lnSpc>
            <a:spcBef>
              <a:spcPct val="0"/>
            </a:spcBef>
            <a:spcAft>
              <a:spcPct val="35000"/>
            </a:spcAft>
            <a:buNone/>
          </a:pPr>
          <a:r>
            <a:rPr lang="en-US" sz="2000" kern="1200"/>
            <a:t>Listen carefully before responding</a:t>
          </a:r>
        </a:p>
      </dsp:txBody>
      <dsp:txXfrm>
        <a:off x="5110" y="3746614"/>
        <a:ext cx="1923876" cy="115432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D5C18-A967-4F2E-9E05-BC8DD9FBEA2A}">
      <dsp:nvSpPr>
        <dsp:cNvPr id="0" name=""/>
        <dsp:cNvSpPr/>
      </dsp:nvSpPr>
      <dsp:spPr>
        <a:xfrm rot="5400000">
          <a:off x="-269886" y="1565740"/>
          <a:ext cx="1201696" cy="14538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7A34ED1-3599-4093-B28E-A7105E43095A}">
      <dsp:nvSpPr>
        <dsp:cNvPr id="0" name=""/>
        <dsp:cNvSpPr/>
      </dsp:nvSpPr>
      <dsp:spPr>
        <a:xfrm>
          <a:off x="2976" y="793530"/>
          <a:ext cx="1615363" cy="96921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Patient’s perception of the medical situation</a:t>
          </a:r>
        </a:p>
      </dsp:txBody>
      <dsp:txXfrm>
        <a:off x="31363" y="821917"/>
        <a:ext cx="1558589" cy="912444"/>
      </dsp:txXfrm>
    </dsp:sp>
    <dsp:sp modelId="{A2F97168-EC01-4013-B461-19C66D0230DB}">
      <dsp:nvSpPr>
        <dsp:cNvPr id="0" name=""/>
        <dsp:cNvSpPr/>
      </dsp:nvSpPr>
      <dsp:spPr>
        <a:xfrm rot="5400000">
          <a:off x="-269886" y="2777263"/>
          <a:ext cx="1201696" cy="14538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FC78DC8-EF6A-4F54-A750-3778C2B9D5C5}">
      <dsp:nvSpPr>
        <dsp:cNvPr id="0" name=""/>
        <dsp:cNvSpPr/>
      </dsp:nvSpPr>
      <dsp:spPr>
        <a:xfrm>
          <a:off x="2976" y="2005052"/>
          <a:ext cx="1615363" cy="96921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Open-ended questions</a:t>
          </a:r>
        </a:p>
      </dsp:txBody>
      <dsp:txXfrm>
        <a:off x="31363" y="2033439"/>
        <a:ext cx="1558589" cy="912444"/>
      </dsp:txXfrm>
    </dsp:sp>
    <dsp:sp modelId="{256FCB89-B947-4921-B248-13ECC2809C0B}">
      <dsp:nvSpPr>
        <dsp:cNvPr id="0" name=""/>
        <dsp:cNvSpPr/>
      </dsp:nvSpPr>
      <dsp:spPr>
        <a:xfrm>
          <a:off x="335875" y="3383025"/>
          <a:ext cx="2138607" cy="14538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594F005-FDCC-4009-A672-0E68DF55E836}">
      <dsp:nvSpPr>
        <dsp:cNvPr id="0" name=""/>
        <dsp:cNvSpPr/>
      </dsp:nvSpPr>
      <dsp:spPr>
        <a:xfrm>
          <a:off x="2976" y="3216575"/>
          <a:ext cx="1615363" cy="96921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What is your understanding of …</a:t>
          </a:r>
        </a:p>
      </dsp:txBody>
      <dsp:txXfrm>
        <a:off x="31363" y="3244962"/>
        <a:ext cx="1558589" cy="912444"/>
      </dsp:txXfrm>
    </dsp:sp>
    <dsp:sp modelId="{16E0C292-C08A-45BF-9132-57C28D06D985}">
      <dsp:nvSpPr>
        <dsp:cNvPr id="0" name=""/>
        <dsp:cNvSpPr/>
      </dsp:nvSpPr>
      <dsp:spPr>
        <a:xfrm rot="16200000">
          <a:off x="1878547" y="2777263"/>
          <a:ext cx="1201696" cy="14538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BBA1D0A-D851-40CC-84CF-F6219664307D}">
      <dsp:nvSpPr>
        <dsp:cNvPr id="0" name=""/>
        <dsp:cNvSpPr/>
      </dsp:nvSpPr>
      <dsp:spPr>
        <a:xfrm>
          <a:off x="2151410" y="3216575"/>
          <a:ext cx="1615363" cy="96921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Correct misperceptions</a:t>
          </a:r>
        </a:p>
      </dsp:txBody>
      <dsp:txXfrm>
        <a:off x="2179797" y="3244962"/>
        <a:ext cx="1558589" cy="912444"/>
      </dsp:txXfrm>
    </dsp:sp>
    <dsp:sp modelId="{78F7CC9F-0261-4497-8A06-FB376B9D7A50}">
      <dsp:nvSpPr>
        <dsp:cNvPr id="0" name=""/>
        <dsp:cNvSpPr/>
      </dsp:nvSpPr>
      <dsp:spPr>
        <a:xfrm rot="16200000">
          <a:off x="1878547" y="1565740"/>
          <a:ext cx="1201696" cy="14538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B1E0E6-CA7A-4E1F-B6C6-F4427A7CA3EF}">
      <dsp:nvSpPr>
        <dsp:cNvPr id="0" name=""/>
        <dsp:cNvSpPr/>
      </dsp:nvSpPr>
      <dsp:spPr>
        <a:xfrm>
          <a:off x="2151410" y="2005052"/>
          <a:ext cx="1615363" cy="96921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Assess acceptance of illness</a:t>
          </a:r>
        </a:p>
      </dsp:txBody>
      <dsp:txXfrm>
        <a:off x="2179797" y="2033439"/>
        <a:ext cx="1558589" cy="912444"/>
      </dsp:txXfrm>
    </dsp:sp>
    <dsp:sp modelId="{DB4CFB04-AC96-45EC-89DF-39DEF0438D5D}">
      <dsp:nvSpPr>
        <dsp:cNvPr id="0" name=""/>
        <dsp:cNvSpPr/>
      </dsp:nvSpPr>
      <dsp:spPr>
        <a:xfrm>
          <a:off x="2484309" y="959979"/>
          <a:ext cx="2138607" cy="14538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7E7267-533C-4005-92E0-080415E57FAA}">
      <dsp:nvSpPr>
        <dsp:cNvPr id="0" name=""/>
        <dsp:cNvSpPr/>
      </dsp:nvSpPr>
      <dsp:spPr>
        <a:xfrm>
          <a:off x="2151410" y="793530"/>
          <a:ext cx="1615363" cy="96921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Denial?</a:t>
          </a:r>
        </a:p>
      </dsp:txBody>
      <dsp:txXfrm>
        <a:off x="2179797" y="821917"/>
        <a:ext cx="1558589" cy="912444"/>
      </dsp:txXfrm>
    </dsp:sp>
    <dsp:sp modelId="{7D6C8A26-2F7B-4BE9-BFF4-88C913CC9F3F}">
      <dsp:nvSpPr>
        <dsp:cNvPr id="0" name=""/>
        <dsp:cNvSpPr/>
      </dsp:nvSpPr>
      <dsp:spPr>
        <a:xfrm rot="5400000">
          <a:off x="4026981" y="1565740"/>
          <a:ext cx="1201696" cy="14538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440E61-C233-487E-AF5A-D3449081CE73}">
      <dsp:nvSpPr>
        <dsp:cNvPr id="0" name=""/>
        <dsp:cNvSpPr/>
      </dsp:nvSpPr>
      <dsp:spPr>
        <a:xfrm>
          <a:off x="4299843" y="793530"/>
          <a:ext cx="1615363" cy="96921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Wishful thinking?</a:t>
          </a:r>
        </a:p>
      </dsp:txBody>
      <dsp:txXfrm>
        <a:off x="4328230" y="821917"/>
        <a:ext cx="1558589" cy="912444"/>
      </dsp:txXfrm>
    </dsp:sp>
    <dsp:sp modelId="{3135E80F-6382-43AB-AAD4-46E21CCCA510}">
      <dsp:nvSpPr>
        <dsp:cNvPr id="0" name=""/>
        <dsp:cNvSpPr/>
      </dsp:nvSpPr>
      <dsp:spPr>
        <a:xfrm rot="5400000">
          <a:off x="4026981" y="2777263"/>
          <a:ext cx="1201696" cy="14538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4D5A560-2F9D-481A-8022-819E74C5BDE4}">
      <dsp:nvSpPr>
        <dsp:cNvPr id="0" name=""/>
        <dsp:cNvSpPr/>
      </dsp:nvSpPr>
      <dsp:spPr>
        <a:xfrm>
          <a:off x="4299843" y="2005052"/>
          <a:ext cx="1615363" cy="96921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Unrealistic expectations?</a:t>
          </a:r>
        </a:p>
      </dsp:txBody>
      <dsp:txXfrm>
        <a:off x="4328230" y="2033439"/>
        <a:ext cx="1558589" cy="912444"/>
      </dsp:txXfrm>
    </dsp:sp>
    <dsp:sp modelId="{66836F2F-0F2A-4E69-8392-C28A3143DD04}">
      <dsp:nvSpPr>
        <dsp:cNvPr id="0" name=""/>
        <dsp:cNvSpPr/>
      </dsp:nvSpPr>
      <dsp:spPr>
        <a:xfrm>
          <a:off x="4299843" y="3216575"/>
          <a:ext cx="1615363" cy="96921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Leave out important facts about illness?</a:t>
          </a:r>
        </a:p>
      </dsp:txBody>
      <dsp:txXfrm>
        <a:off x="4328230" y="3244962"/>
        <a:ext cx="1558589" cy="9124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1A262C-16C4-4BB4-879F-6307E64653DF}">
      <dsp:nvSpPr>
        <dsp:cNvPr id="0" name=""/>
        <dsp:cNvSpPr/>
      </dsp:nvSpPr>
      <dsp:spPr>
        <a:xfrm>
          <a:off x="0" y="5494"/>
          <a:ext cx="6666833" cy="104480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Inquire how much the patient </a:t>
          </a:r>
          <a:br>
            <a:rPr lang="en-US" sz="1900" kern="1200"/>
          </a:br>
          <a:r>
            <a:rPr lang="en-US" sz="1900" kern="1200"/>
            <a:t>wants to know about diagnosis, prognosis, treatment decisions, and recommendations</a:t>
          </a:r>
        </a:p>
      </dsp:txBody>
      <dsp:txXfrm>
        <a:off x="51003" y="56497"/>
        <a:ext cx="6564827" cy="942803"/>
      </dsp:txXfrm>
    </dsp:sp>
    <dsp:sp modelId="{5F10B67B-DC4D-462F-A37B-F646A22829A0}">
      <dsp:nvSpPr>
        <dsp:cNvPr id="0" name=""/>
        <dsp:cNvSpPr/>
      </dsp:nvSpPr>
      <dsp:spPr>
        <a:xfrm>
          <a:off x="0" y="1105024"/>
          <a:ext cx="6666833" cy="1044809"/>
        </a:xfrm>
        <a:prstGeom prst="roundRect">
          <a:avLst/>
        </a:prstGeom>
        <a:gradFill rotWithShape="0">
          <a:gsLst>
            <a:gs pos="0">
              <a:schemeClr val="accent2">
                <a:hueOff val="1610903"/>
                <a:satOff val="-4623"/>
                <a:lumOff val="-7402"/>
                <a:alphaOff val="0"/>
                <a:satMod val="103000"/>
                <a:lumMod val="102000"/>
                <a:tint val="94000"/>
              </a:schemeClr>
            </a:gs>
            <a:gs pos="50000">
              <a:schemeClr val="accent2">
                <a:hueOff val="1610903"/>
                <a:satOff val="-4623"/>
                <a:lumOff val="-7402"/>
                <a:alphaOff val="0"/>
                <a:satMod val="110000"/>
                <a:lumMod val="100000"/>
                <a:shade val="100000"/>
              </a:schemeClr>
            </a:gs>
            <a:gs pos="100000">
              <a:schemeClr val="accent2">
                <a:hueOff val="1610903"/>
                <a:satOff val="-4623"/>
                <a:lumOff val="-740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A substantial minority do not want </a:t>
          </a:r>
          <a:br>
            <a:rPr lang="en-US" sz="1900" kern="1200"/>
          </a:br>
          <a:r>
            <a:rPr lang="en-US" sz="1900" kern="1200"/>
            <a:t>to know information</a:t>
          </a:r>
        </a:p>
      </dsp:txBody>
      <dsp:txXfrm>
        <a:off x="51003" y="1156027"/>
        <a:ext cx="6564827" cy="942803"/>
      </dsp:txXfrm>
    </dsp:sp>
    <dsp:sp modelId="{7372D482-21CD-4D54-B760-5EA4F316A9F0}">
      <dsp:nvSpPr>
        <dsp:cNvPr id="0" name=""/>
        <dsp:cNvSpPr/>
      </dsp:nvSpPr>
      <dsp:spPr>
        <a:xfrm>
          <a:off x="0" y="2204555"/>
          <a:ext cx="6666833" cy="1044809"/>
        </a:xfrm>
        <a:prstGeom prst="roundRect">
          <a:avLst/>
        </a:prstGeom>
        <a:gradFill rotWithShape="0">
          <a:gsLst>
            <a:gs pos="0">
              <a:schemeClr val="accent2">
                <a:hueOff val="3221807"/>
                <a:satOff val="-9246"/>
                <a:lumOff val="-14805"/>
                <a:alphaOff val="0"/>
                <a:satMod val="103000"/>
                <a:lumMod val="102000"/>
                <a:tint val="94000"/>
              </a:schemeClr>
            </a:gs>
            <a:gs pos="50000">
              <a:schemeClr val="accent2">
                <a:hueOff val="3221807"/>
                <a:satOff val="-9246"/>
                <a:lumOff val="-14805"/>
                <a:alphaOff val="0"/>
                <a:satMod val="110000"/>
                <a:lumMod val="100000"/>
                <a:shade val="100000"/>
              </a:schemeClr>
            </a:gs>
            <a:gs pos="100000">
              <a:schemeClr val="accent2">
                <a:hueOff val="3221807"/>
                <a:satOff val="-9246"/>
                <a:lumOff val="-148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Find out what they do want to know</a:t>
          </a:r>
        </a:p>
      </dsp:txBody>
      <dsp:txXfrm>
        <a:off x="51003" y="2255558"/>
        <a:ext cx="6564827" cy="942803"/>
      </dsp:txXfrm>
    </dsp:sp>
    <dsp:sp modelId="{F51FF786-F416-42DE-86DC-469EA48ED3A1}">
      <dsp:nvSpPr>
        <dsp:cNvPr id="0" name=""/>
        <dsp:cNvSpPr/>
      </dsp:nvSpPr>
      <dsp:spPr>
        <a:xfrm>
          <a:off x="0" y="3304085"/>
          <a:ext cx="6666833" cy="1044809"/>
        </a:xfrm>
        <a:prstGeom prst="roundRect">
          <a:avLst/>
        </a:prstGeom>
        <a:gradFill rotWithShape="0">
          <a:gsLst>
            <a:gs pos="0">
              <a:schemeClr val="accent2">
                <a:hueOff val="4832710"/>
                <a:satOff val="-13870"/>
                <a:lumOff val="-22207"/>
                <a:alphaOff val="0"/>
                <a:satMod val="103000"/>
                <a:lumMod val="102000"/>
                <a:tint val="94000"/>
              </a:schemeClr>
            </a:gs>
            <a:gs pos="50000">
              <a:schemeClr val="accent2">
                <a:hueOff val="4832710"/>
                <a:satOff val="-13870"/>
                <a:lumOff val="-22207"/>
                <a:alphaOff val="0"/>
                <a:satMod val="110000"/>
                <a:lumMod val="100000"/>
                <a:shade val="100000"/>
              </a:schemeClr>
            </a:gs>
            <a:gs pos="100000">
              <a:schemeClr val="accent2">
                <a:hueOff val="4832710"/>
                <a:satOff val="-13870"/>
                <a:lumOff val="-2220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Changes over the course of an illness</a:t>
          </a:r>
        </a:p>
      </dsp:txBody>
      <dsp:txXfrm>
        <a:off x="51003" y="3355088"/>
        <a:ext cx="6564827" cy="942803"/>
      </dsp:txXfrm>
    </dsp:sp>
    <dsp:sp modelId="{1D868FAE-5464-4274-8BBE-D5912D4D9303}">
      <dsp:nvSpPr>
        <dsp:cNvPr id="0" name=""/>
        <dsp:cNvSpPr/>
      </dsp:nvSpPr>
      <dsp:spPr>
        <a:xfrm>
          <a:off x="0" y="4403614"/>
          <a:ext cx="6666833" cy="1044809"/>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Determine who patient wants to </a:t>
          </a:r>
          <a:br>
            <a:rPr lang="en-US" sz="1900" kern="1200"/>
          </a:br>
          <a:r>
            <a:rPr lang="en-US" sz="1900" kern="1200"/>
            <a:t>know what information</a:t>
          </a:r>
        </a:p>
      </dsp:txBody>
      <dsp:txXfrm>
        <a:off x="51003" y="4454617"/>
        <a:ext cx="6564827" cy="94280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E3BA2A-3E21-4AB0-B7CE-719D45CBECAE}">
      <dsp:nvSpPr>
        <dsp:cNvPr id="0" name=""/>
        <dsp:cNvSpPr/>
      </dsp:nvSpPr>
      <dsp:spPr>
        <a:xfrm>
          <a:off x="732" y="364355"/>
          <a:ext cx="2666953" cy="1333476"/>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a:t>Many families do not understand </a:t>
          </a:r>
          <a:br>
            <a:rPr lang="en-US" sz="1700" kern="1200"/>
          </a:br>
          <a:r>
            <a:rPr lang="en-US" sz="1700" kern="1200"/>
            <a:t>terms like metastasis or spots </a:t>
          </a:r>
          <a:br>
            <a:rPr lang="en-US" sz="1700" kern="1200"/>
          </a:br>
          <a:r>
            <a:rPr lang="en-US" sz="1700" kern="1200"/>
            <a:t>on the liver</a:t>
          </a:r>
        </a:p>
      </dsp:txBody>
      <dsp:txXfrm>
        <a:off x="39788" y="403411"/>
        <a:ext cx="2588841" cy="1255364"/>
      </dsp:txXfrm>
    </dsp:sp>
    <dsp:sp modelId="{198EFA35-C3B2-44AC-9277-6AB37BC0072B}">
      <dsp:nvSpPr>
        <dsp:cNvPr id="0" name=""/>
        <dsp:cNvSpPr/>
      </dsp:nvSpPr>
      <dsp:spPr>
        <a:xfrm>
          <a:off x="3334424" y="364355"/>
          <a:ext cx="2666953" cy="1333476"/>
        </a:xfrm>
        <a:prstGeom prst="roundRect">
          <a:avLst>
            <a:gd name="adj" fmla="val 10000"/>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a:t>Avoid jargon, speak to the level </a:t>
          </a:r>
          <a:br>
            <a:rPr lang="en-US" sz="1700" kern="1200"/>
          </a:br>
          <a:r>
            <a:rPr lang="en-US" sz="1700" kern="1200"/>
            <a:t>of patient and family</a:t>
          </a:r>
        </a:p>
      </dsp:txBody>
      <dsp:txXfrm>
        <a:off x="3373480" y="403411"/>
        <a:ext cx="2588841" cy="1255364"/>
      </dsp:txXfrm>
    </dsp:sp>
    <dsp:sp modelId="{698FAF57-52B6-4902-8959-8423FC7975BA}">
      <dsp:nvSpPr>
        <dsp:cNvPr id="0" name=""/>
        <dsp:cNvSpPr/>
      </dsp:nvSpPr>
      <dsp:spPr>
        <a:xfrm>
          <a:off x="3601119" y="1697832"/>
          <a:ext cx="266695" cy="1000107"/>
        </a:xfrm>
        <a:custGeom>
          <a:avLst/>
          <a:gdLst/>
          <a:ahLst/>
          <a:cxnLst/>
          <a:rect l="0" t="0" r="0" b="0"/>
          <a:pathLst>
            <a:path>
              <a:moveTo>
                <a:pt x="0" y="0"/>
              </a:moveTo>
              <a:lnTo>
                <a:pt x="0" y="1000107"/>
              </a:lnTo>
              <a:lnTo>
                <a:pt x="266695" y="1000107"/>
              </a:lnTo>
            </a:path>
          </a:pathLst>
        </a:custGeom>
        <a:noFill/>
        <a:ln w="1270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BD8E8CD-B585-4828-BDC7-9385FF986382}">
      <dsp:nvSpPr>
        <dsp:cNvPr id="0" name=""/>
        <dsp:cNvSpPr/>
      </dsp:nvSpPr>
      <dsp:spPr>
        <a:xfrm>
          <a:off x="3867814" y="2031201"/>
          <a:ext cx="2133562" cy="133347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t" anchorCtr="0">
          <a:noAutofit/>
        </a:bodyPr>
        <a:lstStyle/>
        <a:p>
          <a:pPr marL="0" lvl="0" indent="0" algn="l" defTabSz="622300">
            <a:lnSpc>
              <a:spcPct val="90000"/>
            </a:lnSpc>
            <a:spcBef>
              <a:spcPct val="0"/>
            </a:spcBef>
            <a:spcAft>
              <a:spcPct val="35000"/>
            </a:spcAft>
            <a:buNone/>
          </a:pPr>
          <a:r>
            <a:rPr lang="en-US" sz="1400" kern="1200"/>
            <a:t>Avoid excessive bluntness</a:t>
          </a:r>
        </a:p>
        <a:p>
          <a:pPr marL="57150" lvl="1" indent="-57150" algn="l" defTabSz="488950">
            <a:lnSpc>
              <a:spcPct val="90000"/>
            </a:lnSpc>
            <a:spcBef>
              <a:spcPct val="0"/>
            </a:spcBef>
            <a:spcAft>
              <a:spcPct val="15000"/>
            </a:spcAft>
            <a:buChar char="•"/>
          </a:pPr>
          <a:r>
            <a:rPr lang="en-US" sz="1100" kern="1200"/>
            <a:t>You are going to die within days”</a:t>
          </a:r>
        </a:p>
        <a:p>
          <a:pPr marL="57150" lvl="1" indent="-57150" algn="l" defTabSz="488950">
            <a:lnSpc>
              <a:spcPct val="90000"/>
            </a:lnSpc>
            <a:spcBef>
              <a:spcPct val="0"/>
            </a:spcBef>
            <a:spcAft>
              <a:spcPct val="15000"/>
            </a:spcAft>
            <a:buChar char="•"/>
          </a:pPr>
          <a:r>
            <a:rPr lang="en-US" sz="1100" kern="1200"/>
            <a:t>Avoid phrases like, “There is nothing </a:t>
          </a:r>
          <a:br>
            <a:rPr lang="en-US" sz="1100" kern="1200"/>
          </a:br>
          <a:r>
            <a:rPr lang="en-US" sz="1100" kern="1200"/>
            <a:t>more we can do for you</a:t>
          </a:r>
        </a:p>
      </dsp:txBody>
      <dsp:txXfrm>
        <a:off x="3906870" y="2070257"/>
        <a:ext cx="2055450" cy="125536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CE0BDB-201D-4B8A-9D69-214A000F84F1}">
      <dsp:nvSpPr>
        <dsp:cNvPr id="0" name=""/>
        <dsp:cNvSpPr/>
      </dsp:nvSpPr>
      <dsp:spPr>
        <a:xfrm>
          <a:off x="606456" y="0"/>
          <a:ext cx="5453920" cy="5453920"/>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9FB3755D-6C86-4512-AD8C-06C516416207}">
      <dsp:nvSpPr>
        <dsp:cNvPr id="0" name=""/>
        <dsp:cNvSpPr/>
      </dsp:nvSpPr>
      <dsp:spPr>
        <a:xfrm>
          <a:off x="1124578" y="518122"/>
          <a:ext cx="2127028" cy="212702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Need to ask if they want to discuss care options now or later</a:t>
          </a:r>
        </a:p>
      </dsp:txBody>
      <dsp:txXfrm>
        <a:off x="1228411" y="621955"/>
        <a:ext cx="1919362" cy="1919362"/>
      </dsp:txXfrm>
    </dsp:sp>
    <dsp:sp modelId="{3C22C78E-6788-428D-8A9C-4D6DE387758C}">
      <dsp:nvSpPr>
        <dsp:cNvPr id="0" name=""/>
        <dsp:cNvSpPr/>
      </dsp:nvSpPr>
      <dsp:spPr>
        <a:xfrm>
          <a:off x="3415225" y="518122"/>
          <a:ext cx="2127028" cy="2127028"/>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A plan helps decrease anxiety and uncertainty</a:t>
          </a:r>
        </a:p>
      </dsp:txBody>
      <dsp:txXfrm>
        <a:off x="3519058" y="621955"/>
        <a:ext cx="1919362" cy="1919362"/>
      </dsp:txXfrm>
    </dsp:sp>
    <dsp:sp modelId="{D21CDB14-2787-4757-824F-916E2CE3A537}">
      <dsp:nvSpPr>
        <dsp:cNvPr id="0" name=""/>
        <dsp:cNvSpPr/>
      </dsp:nvSpPr>
      <dsp:spPr>
        <a:xfrm>
          <a:off x="1124578" y="2808768"/>
          <a:ext cx="2127028" cy="2127028"/>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Determine if ready to discuss treatment plan</a:t>
          </a:r>
        </a:p>
      </dsp:txBody>
      <dsp:txXfrm>
        <a:off x="1228411" y="2912601"/>
        <a:ext cx="1919362" cy="1919362"/>
      </dsp:txXfrm>
    </dsp:sp>
    <dsp:sp modelId="{17E0DCF7-A395-42D2-9CC9-56C9B6BB6B4C}">
      <dsp:nvSpPr>
        <dsp:cNvPr id="0" name=""/>
        <dsp:cNvSpPr/>
      </dsp:nvSpPr>
      <dsp:spPr>
        <a:xfrm>
          <a:off x="3415225" y="2808768"/>
          <a:ext cx="2127028" cy="2127028"/>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If not, pick a time to discuss in future</a:t>
          </a:r>
        </a:p>
      </dsp:txBody>
      <dsp:txXfrm>
        <a:off x="3519058" y="2912601"/>
        <a:ext cx="1919362" cy="191936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1264CF-0A17-4877-9657-3BF6C1AB5406}" type="datetimeFigureOut">
              <a:rPr lang="en-US" smtClean="0"/>
              <a:t>6/9/2026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004324-3432-49F8-8A55-DD5A7F52DF46}" type="slidenum">
              <a:rPr lang="en-US" smtClean="0"/>
              <a:t>‹#›</a:t>
            </a:fld>
            <a:endParaRPr lang="en-US"/>
          </a:p>
        </p:txBody>
      </p:sp>
    </p:spTree>
    <p:extLst>
      <p:ext uri="{BB962C8B-B14F-4D97-AF65-F5344CB8AC3E}">
        <p14:creationId xmlns:p14="http://schemas.microsoft.com/office/powerpoint/2010/main" val="1391837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Bedside</a:t>
            </a:r>
          </a:p>
        </p:txBody>
      </p:sp>
      <p:sp>
        <p:nvSpPr>
          <p:cNvPr id="4" name="Slide Number Placeholder 3"/>
          <p:cNvSpPr>
            <a:spLocks noGrp="1"/>
          </p:cNvSpPr>
          <p:nvPr>
            <p:ph type="sldNum" sz="quarter" idx="5"/>
          </p:nvPr>
        </p:nvSpPr>
        <p:spPr/>
        <p:txBody>
          <a:bodyPr/>
          <a:lstStyle/>
          <a:p>
            <a:fld id="{77004324-3432-49F8-8A55-DD5A7F52DF46}" type="slidenum">
              <a:rPr lang="en-US" smtClean="0"/>
              <a:t>9</a:t>
            </a:fld>
            <a:endParaRPr lang="en-US"/>
          </a:p>
        </p:txBody>
      </p:sp>
    </p:spTree>
    <p:extLst>
      <p:ext uri="{BB962C8B-B14F-4D97-AF65-F5344CB8AC3E}">
        <p14:creationId xmlns:p14="http://schemas.microsoft.com/office/powerpoint/2010/main" val="3932359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48FC9-5A93-CE5A-792D-60B6555862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73462C-F545-BB09-F93C-13B2C13A56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031F5E-2989-F895-858C-E37426E31F87}"/>
              </a:ext>
            </a:extLst>
          </p:cNvPr>
          <p:cNvSpPr>
            <a:spLocks noGrp="1"/>
          </p:cNvSpPr>
          <p:nvPr>
            <p:ph type="dt" sz="half" idx="10"/>
          </p:nvPr>
        </p:nvSpPr>
        <p:spPr/>
        <p:txBody>
          <a:bodyPr/>
          <a:lstStyle/>
          <a:p>
            <a:fld id="{86FDFB8D-D402-463F-B774-58103FDBA029}" type="datetimeFigureOut">
              <a:rPr lang="en-US" smtClean="0"/>
              <a:t>6/9/2026</a:t>
            </a:fld>
            <a:endParaRPr lang="en-US"/>
          </a:p>
        </p:txBody>
      </p:sp>
      <p:sp>
        <p:nvSpPr>
          <p:cNvPr id="5" name="Footer Placeholder 4">
            <a:extLst>
              <a:ext uri="{FF2B5EF4-FFF2-40B4-BE49-F238E27FC236}">
                <a16:creationId xmlns:a16="http://schemas.microsoft.com/office/drawing/2014/main" id="{56CF850E-8621-F7E7-F081-708DDFBADE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372F65-08FE-057E-B28A-91785D8595D5}"/>
              </a:ext>
            </a:extLst>
          </p:cNvPr>
          <p:cNvSpPr>
            <a:spLocks noGrp="1"/>
          </p:cNvSpPr>
          <p:nvPr>
            <p:ph type="sldNum" sz="quarter" idx="12"/>
          </p:nvPr>
        </p:nvSpPr>
        <p:spPr/>
        <p:txBody>
          <a:bodyPr/>
          <a:lstStyle/>
          <a:p>
            <a:fld id="{28E91364-7C9D-4941-A969-A91E05EC7324}" type="slidenum">
              <a:rPr lang="en-US" smtClean="0"/>
              <a:t>‹#›</a:t>
            </a:fld>
            <a:endParaRPr lang="en-US"/>
          </a:p>
        </p:txBody>
      </p:sp>
    </p:spTree>
    <p:extLst>
      <p:ext uri="{BB962C8B-B14F-4D97-AF65-F5344CB8AC3E}">
        <p14:creationId xmlns:p14="http://schemas.microsoft.com/office/powerpoint/2010/main" val="1432882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958D3-39DA-0262-00E5-849E0B6050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B7EA97-C72A-9233-E910-4AB4A39E94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FAE8BD-CD4E-832F-98CC-FFD1A6EECF6A}"/>
              </a:ext>
            </a:extLst>
          </p:cNvPr>
          <p:cNvSpPr>
            <a:spLocks noGrp="1"/>
          </p:cNvSpPr>
          <p:nvPr>
            <p:ph type="dt" sz="half" idx="10"/>
          </p:nvPr>
        </p:nvSpPr>
        <p:spPr/>
        <p:txBody>
          <a:bodyPr/>
          <a:lstStyle/>
          <a:p>
            <a:fld id="{86FDFB8D-D402-463F-B774-58103FDBA029}" type="datetimeFigureOut">
              <a:rPr lang="en-US" smtClean="0"/>
              <a:t>6/9/2026</a:t>
            </a:fld>
            <a:endParaRPr lang="en-US"/>
          </a:p>
        </p:txBody>
      </p:sp>
      <p:sp>
        <p:nvSpPr>
          <p:cNvPr id="5" name="Footer Placeholder 4">
            <a:extLst>
              <a:ext uri="{FF2B5EF4-FFF2-40B4-BE49-F238E27FC236}">
                <a16:creationId xmlns:a16="http://schemas.microsoft.com/office/drawing/2014/main" id="{E61E07D5-391C-E783-686D-FF784AFABE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75CF34-81F8-1AB1-DA5B-84C272D84D59}"/>
              </a:ext>
            </a:extLst>
          </p:cNvPr>
          <p:cNvSpPr>
            <a:spLocks noGrp="1"/>
          </p:cNvSpPr>
          <p:nvPr>
            <p:ph type="sldNum" sz="quarter" idx="12"/>
          </p:nvPr>
        </p:nvSpPr>
        <p:spPr/>
        <p:txBody>
          <a:bodyPr/>
          <a:lstStyle/>
          <a:p>
            <a:fld id="{28E91364-7C9D-4941-A969-A91E05EC7324}" type="slidenum">
              <a:rPr lang="en-US" smtClean="0"/>
              <a:t>‹#›</a:t>
            </a:fld>
            <a:endParaRPr lang="en-US"/>
          </a:p>
        </p:txBody>
      </p:sp>
    </p:spTree>
    <p:extLst>
      <p:ext uri="{BB962C8B-B14F-4D97-AF65-F5344CB8AC3E}">
        <p14:creationId xmlns:p14="http://schemas.microsoft.com/office/powerpoint/2010/main" val="3265533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51699-830E-94E3-E138-B89DE68696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4FC5E3-B187-A7D5-94F4-CCC673480B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8FF6AE-5BBB-FBC5-0001-4E1286EC8310}"/>
              </a:ext>
            </a:extLst>
          </p:cNvPr>
          <p:cNvSpPr>
            <a:spLocks noGrp="1"/>
          </p:cNvSpPr>
          <p:nvPr>
            <p:ph type="dt" sz="half" idx="10"/>
          </p:nvPr>
        </p:nvSpPr>
        <p:spPr/>
        <p:txBody>
          <a:bodyPr/>
          <a:lstStyle/>
          <a:p>
            <a:fld id="{86FDFB8D-D402-463F-B774-58103FDBA029}" type="datetimeFigureOut">
              <a:rPr lang="en-US" smtClean="0"/>
              <a:t>6/9/2026</a:t>
            </a:fld>
            <a:endParaRPr lang="en-US"/>
          </a:p>
        </p:txBody>
      </p:sp>
      <p:sp>
        <p:nvSpPr>
          <p:cNvPr id="5" name="Footer Placeholder 4">
            <a:extLst>
              <a:ext uri="{FF2B5EF4-FFF2-40B4-BE49-F238E27FC236}">
                <a16:creationId xmlns:a16="http://schemas.microsoft.com/office/drawing/2014/main" id="{3074742E-FC84-90D2-1223-F043E43B6C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6DE83B-4756-6871-2066-366F17E9C42C}"/>
              </a:ext>
            </a:extLst>
          </p:cNvPr>
          <p:cNvSpPr>
            <a:spLocks noGrp="1"/>
          </p:cNvSpPr>
          <p:nvPr>
            <p:ph type="sldNum" sz="quarter" idx="12"/>
          </p:nvPr>
        </p:nvSpPr>
        <p:spPr/>
        <p:txBody>
          <a:bodyPr/>
          <a:lstStyle/>
          <a:p>
            <a:fld id="{28E91364-7C9D-4941-A969-A91E05EC7324}" type="slidenum">
              <a:rPr lang="en-US" smtClean="0"/>
              <a:t>‹#›</a:t>
            </a:fld>
            <a:endParaRPr lang="en-US"/>
          </a:p>
        </p:txBody>
      </p:sp>
    </p:spTree>
    <p:extLst>
      <p:ext uri="{BB962C8B-B14F-4D97-AF65-F5344CB8AC3E}">
        <p14:creationId xmlns:p14="http://schemas.microsoft.com/office/powerpoint/2010/main" val="1420223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6F25B-7419-11AE-C36A-2A5E36ED45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43DE14-705C-FC8A-EEEA-BEB836854D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A65394-D0D1-A88A-646B-3D30CC71A0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A96760-613E-E097-A2BE-3194DF171C45}"/>
              </a:ext>
            </a:extLst>
          </p:cNvPr>
          <p:cNvSpPr>
            <a:spLocks noGrp="1"/>
          </p:cNvSpPr>
          <p:nvPr>
            <p:ph type="dt" sz="half" idx="10"/>
          </p:nvPr>
        </p:nvSpPr>
        <p:spPr/>
        <p:txBody>
          <a:bodyPr/>
          <a:lstStyle/>
          <a:p>
            <a:fld id="{86FDFB8D-D402-463F-B774-58103FDBA029}" type="datetimeFigureOut">
              <a:rPr lang="en-US" smtClean="0"/>
              <a:t>6/9/2026</a:t>
            </a:fld>
            <a:endParaRPr lang="en-US"/>
          </a:p>
        </p:txBody>
      </p:sp>
      <p:sp>
        <p:nvSpPr>
          <p:cNvPr id="6" name="Footer Placeholder 5">
            <a:extLst>
              <a:ext uri="{FF2B5EF4-FFF2-40B4-BE49-F238E27FC236}">
                <a16:creationId xmlns:a16="http://schemas.microsoft.com/office/drawing/2014/main" id="{AA8154B1-76A4-1819-936D-5C3B272F55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0CBC87-F716-9263-BE3E-63C1128C4B65}"/>
              </a:ext>
            </a:extLst>
          </p:cNvPr>
          <p:cNvSpPr>
            <a:spLocks noGrp="1"/>
          </p:cNvSpPr>
          <p:nvPr>
            <p:ph type="sldNum" sz="quarter" idx="12"/>
          </p:nvPr>
        </p:nvSpPr>
        <p:spPr/>
        <p:txBody>
          <a:bodyPr/>
          <a:lstStyle/>
          <a:p>
            <a:fld id="{28E91364-7C9D-4941-A969-A91E05EC7324}" type="slidenum">
              <a:rPr lang="en-US" smtClean="0"/>
              <a:t>‹#›</a:t>
            </a:fld>
            <a:endParaRPr lang="en-US"/>
          </a:p>
        </p:txBody>
      </p:sp>
    </p:spTree>
    <p:extLst>
      <p:ext uri="{BB962C8B-B14F-4D97-AF65-F5344CB8AC3E}">
        <p14:creationId xmlns:p14="http://schemas.microsoft.com/office/powerpoint/2010/main" val="2902417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CBB51-E5E7-F8DC-931B-B83D944A13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CC7D2C-9F2B-6F6F-5301-B6F6B2F53B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B4F262-3647-3E9A-BC44-B7120E103D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8AE867-8605-24D6-DC50-CFDC9DD3DC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3DF07E-4A06-32BC-7BEC-7F8B9AF9A3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CD16DC-B42F-8BFA-F0C5-ADA96749CF7C}"/>
              </a:ext>
            </a:extLst>
          </p:cNvPr>
          <p:cNvSpPr>
            <a:spLocks noGrp="1"/>
          </p:cNvSpPr>
          <p:nvPr>
            <p:ph type="dt" sz="half" idx="10"/>
          </p:nvPr>
        </p:nvSpPr>
        <p:spPr/>
        <p:txBody>
          <a:bodyPr/>
          <a:lstStyle/>
          <a:p>
            <a:fld id="{86FDFB8D-D402-463F-B774-58103FDBA029}" type="datetimeFigureOut">
              <a:rPr lang="en-US" smtClean="0"/>
              <a:t>6/9/2026</a:t>
            </a:fld>
            <a:endParaRPr lang="en-US"/>
          </a:p>
        </p:txBody>
      </p:sp>
      <p:sp>
        <p:nvSpPr>
          <p:cNvPr id="8" name="Footer Placeholder 7">
            <a:extLst>
              <a:ext uri="{FF2B5EF4-FFF2-40B4-BE49-F238E27FC236}">
                <a16:creationId xmlns:a16="http://schemas.microsoft.com/office/drawing/2014/main" id="{457FDD32-405C-6245-CB00-F3CEB8EF3F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DFB38B-EEF1-0EED-6645-4ED1B7E2E825}"/>
              </a:ext>
            </a:extLst>
          </p:cNvPr>
          <p:cNvSpPr>
            <a:spLocks noGrp="1"/>
          </p:cNvSpPr>
          <p:nvPr>
            <p:ph type="sldNum" sz="quarter" idx="12"/>
          </p:nvPr>
        </p:nvSpPr>
        <p:spPr/>
        <p:txBody>
          <a:bodyPr/>
          <a:lstStyle/>
          <a:p>
            <a:fld id="{28E91364-7C9D-4941-A969-A91E05EC7324}" type="slidenum">
              <a:rPr lang="en-US" smtClean="0"/>
              <a:t>‹#›</a:t>
            </a:fld>
            <a:endParaRPr lang="en-US"/>
          </a:p>
        </p:txBody>
      </p:sp>
    </p:spTree>
    <p:extLst>
      <p:ext uri="{BB962C8B-B14F-4D97-AF65-F5344CB8AC3E}">
        <p14:creationId xmlns:p14="http://schemas.microsoft.com/office/powerpoint/2010/main" val="3988061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F8871-44E6-8325-743E-E60340BB43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92B173D-0E14-85FB-13EE-29A07CB36F81}"/>
              </a:ext>
            </a:extLst>
          </p:cNvPr>
          <p:cNvSpPr>
            <a:spLocks noGrp="1"/>
          </p:cNvSpPr>
          <p:nvPr>
            <p:ph type="dt" sz="half" idx="10"/>
          </p:nvPr>
        </p:nvSpPr>
        <p:spPr/>
        <p:txBody>
          <a:bodyPr/>
          <a:lstStyle/>
          <a:p>
            <a:fld id="{86FDFB8D-D402-463F-B774-58103FDBA029}" type="datetimeFigureOut">
              <a:rPr lang="en-US" smtClean="0"/>
              <a:t>6/9/2026</a:t>
            </a:fld>
            <a:endParaRPr lang="en-US"/>
          </a:p>
        </p:txBody>
      </p:sp>
      <p:sp>
        <p:nvSpPr>
          <p:cNvPr id="4" name="Footer Placeholder 3">
            <a:extLst>
              <a:ext uri="{FF2B5EF4-FFF2-40B4-BE49-F238E27FC236}">
                <a16:creationId xmlns:a16="http://schemas.microsoft.com/office/drawing/2014/main" id="{0DB86918-176F-5FED-9380-5D2AF8F0D0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3B9258-132E-1C9A-BBC3-5A8456D62922}"/>
              </a:ext>
            </a:extLst>
          </p:cNvPr>
          <p:cNvSpPr>
            <a:spLocks noGrp="1"/>
          </p:cNvSpPr>
          <p:nvPr>
            <p:ph type="sldNum" sz="quarter" idx="12"/>
          </p:nvPr>
        </p:nvSpPr>
        <p:spPr/>
        <p:txBody>
          <a:bodyPr/>
          <a:lstStyle/>
          <a:p>
            <a:fld id="{28E91364-7C9D-4941-A969-A91E05EC7324}" type="slidenum">
              <a:rPr lang="en-US" smtClean="0"/>
              <a:t>‹#›</a:t>
            </a:fld>
            <a:endParaRPr lang="en-US"/>
          </a:p>
        </p:txBody>
      </p:sp>
    </p:spTree>
    <p:extLst>
      <p:ext uri="{BB962C8B-B14F-4D97-AF65-F5344CB8AC3E}">
        <p14:creationId xmlns:p14="http://schemas.microsoft.com/office/powerpoint/2010/main" val="71773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57DD9B-9011-7C65-559B-71C55A717A65}"/>
              </a:ext>
            </a:extLst>
          </p:cNvPr>
          <p:cNvSpPr>
            <a:spLocks noGrp="1"/>
          </p:cNvSpPr>
          <p:nvPr>
            <p:ph type="dt" sz="half" idx="10"/>
          </p:nvPr>
        </p:nvSpPr>
        <p:spPr/>
        <p:txBody>
          <a:bodyPr/>
          <a:lstStyle/>
          <a:p>
            <a:fld id="{86FDFB8D-D402-463F-B774-58103FDBA029}" type="datetimeFigureOut">
              <a:rPr lang="en-US" smtClean="0"/>
              <a:t>6/9/2026</a:t>
            </a:fld>
            <a:endParaRPr lang="en-US"/>
          </a:p>
        </p:txBody>
      </p:sp>
      <p:sp>
        <p:nvSpPr>
          <p:cNvPr id="3" name="Footer Placeholder 2">
            <a:extLst>
              <a:ext uri="{FF2B5EF4-FFF2-40B4-BE49-F238E27FC236}">
                <a16:creationId xmlns:a16="http://schemas.microsoft.com/office/drawing/2014/main" id="{A02675BC-5706-5E5E-CFA9-04975FA673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C6135D-985A-53B7-BC52-CA0F543B0EC7}"/>
              </a:ext>
            </a:extLst>
          </p:cNvPr>
          <p:cNvSpPr>
            <a:spLocks noGrp="1"/>
          </p:cNvSpPr>
          <p:nvPr>
            <p:ph type="sldNum" sz="quarter" idx="12"/>
          </p:nvPr>
        </p:nvSpPr>
        <p:spPr/>
        <p:txBody>
          <a:bodyPr/>
          <a:lstStyle/>
          <a:p>
            <a:fld id="{28E91364-7C9D-4941-A969-A91E05EC7324}" type="slidenum">
              <a:rPr lang="en-US" smtClean="0"/>
              <a:t>‹#›</a:t>
            </a:fld>
            <a:endParaRPr lang="en-US"/>
          </a:p>
        </p:txBody>
      </p:sp>
    </p:spTree>
    <p:extLst>
      <p:ext uri="{BB962C8B-B14F-4D97-AF65-F5344CB8AC3E}">
        <p14:creationId xmlns:p14="http://schemas.microsoft.com/office/powerpoint/2010/main" val="3763274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943BA-F85B-F052-2FB3-F23DC36B0B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14C648-BF4B-B384-57BD-83BA769869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5D8B1D-CC92-CAC2-9F57-FA984A0D16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5D52BA-B46D-20CB-74B9-CB41E736A1D1}"/>
              </a:ext>
            </a:extLst>
          </p:cNvPr>
          <p:cNvSpPr>
            <a:spLocks noGrp="1"/>
          </p:cNvSpPr>
          <p:nvPr>
            <p:ph type="dt" sz="half" idx="10"/>
          </p:nvPr>
        </p:nvSpPr>
        <p:spPr/>
        <p:txBody>
          <a:bodyPr/>
          <a:lstStyle/>
          <a:p>
            <a:fld id="{86FDFB8D-D402-463F-B774-58103FDBA029}" type="datetimeFigureOut">
              <a:rPr lang="en-US" smtClean="0"/>
              <a:t>6/9/2026</a:t>
            </a:fld>
            <a:endParaRPr lang="en-US"/>
          </a:p>
        </p:txBody>
      </p:sp>
      <p:sp>
        <p:nvSpPr>
          <p:cNvPr id="6" name="Footer Placeholder 5">
            <a:extLst>
              <a:ext uri="{FF2B5EF4-FFF2-40B4-BE49-F238E27FC236}">
                <a16:creationId xmlns:a16="http://schemas.microsoft.com/office/drawing/2014/main" id="{8BF5F08D-4B65-2300-4DB8-24B1D5A5D4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F4C7A-D78C-5789-076C-7FF28C9D72F1}"/>
              </a:ext>
            </a:extLst>
          </p:cNvPr>
          <p:cNvSpPr>
            <a:spLocks noGrp="1"/>
          </p:cNvSpPr>
          <p:nvPr>
            <p:ph type="sldNum" sz="quarter" idx="12"/>
          </p:nvPr>
        </p:nvSpPr>
        <p:spPr/>
        <p:txBody>
          <a:bodyPr/>
          <a:lstStyle/>
          <a:p>
            <a:fld id="{28E91364-7C9D-4941-A969-A91E05EC7324}" type="slidenum">
              <a:rPr lang="en-US" smtClean="0"/>
              <a:t>‹#›</a:t>
            </a:fld>
            <a:endParaRPr lang="en-US"/>
          </a:p>
        </p:txBody>
      </p:sp>
    </p:spTree>
    <p:extLst>
      <p:ext uri="{BB962C8B-B14F-4D97-AF65-F5344CB8AC3E}">
        <p14:creationId xmlns:p14="http://schemas.microsoft.com/office/powerpoint/2010/main" val="764087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9776A-2C3C-735D-6F9D-776FF295D1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ABDDC3-80CA-FC2A-803B-18DF57A14A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A71862-3666-619B-AE65-2FF8811CBC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440906-A3DA-FC0F-1426-458CBA99C7BE}"/>
              </a:ext>
            </a:extLst>
          </p:cNvPr>
          <p:cNvSpPr>
            <a:spLocks noGrp="1"/>
          </p:cNvSpPr>
          <p:nvPr>
            <p:ph type="dt" sz="half" idx="10"/>
          </p:nvPr>
        </p:nvSpPr>
        <p:spPr/>
        <p:txBody>
          <a:bodyPr/>
          <a:lstStyle/>
          <a:p>
            <a:fld id="{86FDFB8D-D402-463F-B774-58103FDBA029}" type="datetimeFigureOut">
              <a:rPr lang="en-US" smtClean="0"/>
              <a:t>6/9/2026</a:t>
            </a:fld>
            <a:endParaRPr lang="en-US"/>
          </a:p>
        </p:txBody>
      </p:sp>
      <p:sp>
        <p:nvSpPr>
          <p:cNvPr id="6" name="Footer Placeholder 5">
            <a:extLst>
              <a:ext uri="{FF2B5EF4-FFF2-40B4-BE49-F238E27FC236}">
                <a16:creationId xmlns:a16="http://schemas.microsoft.com/office/drawing/2014/main" id="{FA5FB102-0142-5C45-F954-B172BDB825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CA4445-4F8E-B0C0-DE40-54D9357F7A06}"/>
              </a:ext>
            </a:extLst>
          </p:cNvPr>
          <p:cNvSpPr>
            <a:spLocks noGrp="1"/>
          </p:cNvSpPr>
          <p:nvPr>
            <p:ph type="sldNum" sz="quarter" idx="12"/>
          </p:nvPr>
        </p:nvSpPr>
        <p:spPr/>
        <p:txBody>
          <a:bodyPr/>
          <a:lstStyle/>
          <a:p>
            <a:fld id="{28E91364-7C9D-4941-A969-A91E05EC7324}" type="slidenum">
              <a:rPr lang="en-US" smtClean="0"/>
              <a:t>‹#›</a:t>
            </a:fld>
            <a:endParaRPr lang="en-US"/>
          </a:p>
        </p:txBody>
      </p:sp>
    </p:spTree>
    <p:extLst>
      <p:ext uri="{BB962C8B-B14F-4D97-AF65-F5344CB8AC3E}">
        <p14:creationId xmlns:p14="http://schemas.microsoft.com/office/powerpoint/2010/main" val="2782601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E2BB7-4CBD-4E75-56D4-31DD90CF89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0BC0A2-5CEE-5647-A346-7BCA950C24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C2A930-3129-43C4-4F3C-4967A1BCFDE4}"/>
              </a:ext>
            </a:extLst>
          </p:cNvPr>
          <p:cNvSpPr>
            <a:spLocks noGrp="1"/>
          </p:cNvSpPr>
          <p:nvPr>
            <p:ph type="dt" sz="half" idx="10"/>
          </p:nvPr>
        </p:nvSpPr>
        <p:spPr/>
        <p:txBody>
          <a:bodyPr/>
          <a:lstStyle/>
          <a:p>
            <a:fld id="{86FDFB8D-D402-463F-B774-58103FDBA029}" type="datetimeFigureOut">
              <a:rPr lang="en-US" smtClean="0"/>
              <a:t>6/9/2026</a:t>
            </a:fld>
            <a:endParaRPr lang="en-US"/>
          </a:p>
        </p:txBody>
      </p:sp>
      <p:sp>
        <p:nvSpPr>
          <p:cNvPr id="5" name="Footer Placeholder 4">
            <a:extLst>
              <a:ext uri="{FF2B5EF4-FFF2-40B4-BE49-F238E27FC236}">
                <a16:creationId xmlns:a16="http://schemas.microsoft.com/office/drawing/2014/main" id="{B2F3B05D-10C6-0476-679A-8B05B1FDE9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4ADFD2-D411-6F2A-6C97-CDCE17AB6744}"/>
              </a:ext>
            </a:extLst>
          </p:cNvPr>
          <p:cNvSpPr>
            <a:spLocks noGrp="1"/>
          </p:cNvSpPr>
          <p:nvPr>
            <p:ph type="sldNum" sz="quarter" idx="12"/>
          </p:nvPr>
        </p:nvSpPr>
        <p:spPr/>
        <p:txBody>
          <a:bodyPr/>
          <a:lstStyle/>
          <a:p>
            <a:fld id="{28E91364-7C9D-4941-A969-A91E05EC7324}" type="slidenum">
              <a:rPr lang="en-US" smtClean="0"/>
              <a:t>‹#›</a:t>
            </a:fld>
            <a:endParaRPr lang="en-US"/>
          </a:p>
        </p:txBody>
      </p:sp>
    </p:spTree>
    <p:extLst>
      <p:ext uri="{BB962C8B-B14F-4D97-AF65-F5344CB8AC3E}">
        <p14:creationId xmlns:p14="http://schemas.microsoft.com/office/powerpoint/2010/main" val="4231062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6431C7-4006-A8D1-4871-D9C870E6E1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3F5C8A6-CEFA-4F07-3D59-CEB502D6A0A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9DB1BA-10B6-9342-D845-E00EAE6E395F}"/>
              </a:ext>
            </a:extLst>
          </p:cNvPr>
          <p:cNvSpPr>
            <a:spLocks noGrp="1"/>
          </p:cNvSpPr>
          <p:nvPr>
            <p:ph type="dt" sz="half" idx="10"/>
          </p:nvPr>
        </p:nvSpPr>
        <p:spPr/>
        <p:txBody>
          <a:bodyPr/>
          <a:lstStyle/>
          <a:p>
            <a:fld id="{86FDFB8D-D402-463F-B774-58103FDBA029}" type="datetimeFigureOut">
              <a:rPr lang="en-US" smtClean="0"/>
              <a:t>6/9/2026</a:t>
            </a:fld>
            <a:endParaRPr lang="en-US"/>
          </a:p>
        </p:txBody>
      </p:sp>
      <p:sp>
        <p:nvSpPr>
          <p:cNvPr id="5" name="Footer Placeholder 4">
            <a:extLst>
              <a:ext uri="{FF2B5EF4-FFF2-40B4-BE49-F238E27FC236}">
                <a16:creationId xmlns:a16="http://schemas.microsoft.com/office/drawing/2014/main" id="{C04FBBE2-D6D8-CEBA-4551-F5DBD9AD75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7A5303-EFCF-DED0-E113-8306F67BBA71}"/>
              </a:ext>
            </a:extLst>
          </p:cNvPr>
          <p:cNvSpPr>
            <a:spLocks noGrp="1"/>
          </p:cNvSpPr>
          <p:nvPr>
            <p:ph type="sldNum" sz="quarter" idx="12"/>
          </p:nvPr>
        </p:nvSpPr>
        <p:spPr/>
        <p:txBody>
          <a:bodyPr/>
          <a:lstStyle/>
          <a:p>
            <a:fld id="{28E91364-7C9D-4941-A969-A91E05EC7324}" type="slidenum">
              <a:rPr lang="en-US" smtClean="0"/>
              <a:t>‹#›</a:t>
            </a:fld>
            <a:endParaRPr lang="en-US"/>
          </a:p>
        </p:txBody>
      </p:sp>
    </p:spTree>
    <p:extLst>
      <p:ext uri="{BB962C8B-B14F-4D97-AF65-F5344CB8AC3E}">
        <p14:creationId xmlns:p14="http://schemas.microsoft.com/office/powerpoint/2010/main" val="3036236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7819D2-8DC9-EE19-7CAB-DFA0C3CDDB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E7E6BB-C33D-555B-7C42-ABCF3F4B37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1FF3E7-937F-2063-D92B-F318FEAE71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6FDFB8D-D402-463F-B774-58103FDBA029}" type="datetimeFigureOut">
              <a:rPr lang="en-US" smtClean="0"/>
              <a:t>6/9/2026</a:t>
            </a:fld>
            <a:endParaRPr lang="en-US"/>
          </a:p>
        </p:txBody>
      </p:sp>
      <p:sp>
        <p:nvSpPr>
          <p:cNvPr id="5" name="Footer Placeholder 4">
            <a:extLst>
              <a:ext uri="{FF2B5EF4-FFF2-40B4-BE49-F238E27FC236}">
                <a16:creationId xmlns:a16="http://schemas.microsoft.com/office/drawing/2014/main" id="{87842371-4061-AAC1-A698-3E572406B0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9936A47-901D-79E6-C52D-5D85ED04D2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E91364-7C9D-4941-A969-A91E05EC7324}" type="slidenum">
              <a:rPr lang="en-US" smtClean="0"/>
              <a:t>‹#›</a:t>
            </a:fld>
            <a:endParaRPr lang="en-US"/>
          </a:p>
        </p:txBody>
      </p:sp>
    </p:spTree>
    <p:extLst>
      <p:ext uri="{BB962C8B-B14F-4D97-AF65-F5344CB8AC3E}">
        <p14:creationId xmlns:p14="http://schemas.microsoft.com/office/powerpoint/2010/main" val="29089642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4469B072-8115-41C4-21AE-8FA891581E50}"/>
              </a:ext>
            </a:extLst>
          </p:cNvPr>
          <p:cNvSpPr>
            <a:spLocks noGrp="1"/>
          </p:cNvSpPr>
          <p:nvPr>
            <p:ph type="ctrTitle"/>
          </p:nvPr>
        </p:nvSpPr>
        <p:spPr>
          <a:xfrm>
            <a:off x="3032705" y="1182181"/>
            <a:ext cx="7160357" cy="4164820"/>
          </a:xfrm>
        </p:spPr>
        <p:txBody>
          <a:bodyPr anchor="t">
            <a:normAutofit/>
          </a:bodyPr>
          <a:lstStyle/>
          <a:p>
            <a:pPr algn="r"/>
            <a:r>
              <a:rPr lang="en-US" sz="4800" dirty="0">
                <a:solidFill>
                  <a:srgbClr val="FFFFFF"/>
                </a:solidFill>
              </a:rPr>
              <a:t>Conversations at the Bedside with Patients and Families: Tools and Tips</a:t>
            </a:r>
          </a:p>
        </p:txBody>
      </p:sp>
      <p:sp>
        <p:nvSpPr>
          <p:cNvPr id="3" name="Subtitle 2">
            <a:extLst>
              <a:ext uri="{FF2B5EF4-FFF2-40B4-BE49-F238E27FC236}">
                <a16:creationId xmlns:a16="http://schemas.microsoft.com/office/drawing/2014/main" id="{541CEC31-AA9D-510D-296B-505205B60219}"/>
              </a:ext>
            </a:extLst>
          </p:cNvPr>
          <p:cNvSpPr>
            <a:spLocks noGrp="1"/>
          </p:cNvSpPr>
          <p:nvPr>
            <p:ph type="subTitle" idx="1"/>
          </p:nvPr>
        </p:nvSpPr>
        <p:spPr>
          <a:xfrm>
            <a:off x="1208228" y="5972174"/>
            <a:ext cx="8578699" cy="504825"/>
          </a:xfrm>
        </p:spPr>
        <p:txBody>
          <a:bodyPr>
            <a:normAutofit/>
          </a:bodyPr>
          <a:lstStyle/>
          <a:p>
            <a:pPr algn="l"/>
            <a:r>
              <a:rPr lang="en-US" sz="1000" dirty="0">
                <a:solidFill>
                  <a:srgbClr val="FFFFFF"/>
                </a:solidFill>
              </a:rPr>
              <a:t>Bedside Care Conversations</a:t>
            </a:r>
          </a:p>
          <a:p>
            <a:pPr algn="l"/>
            <a:r>
              <a:rPr lang="en-US" sz="1000" dirty="0">
                <a:solidFill>
                  <a:srgbClr val="FFFFFF"/>
                </a:solidFill>
              </a:rPr>
              <a:t>Dr. Carl J. Logan</a:t>
            </a: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3159478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AB1BE8-B460-7FB6-6FE0-856CE17D916C}"/>
              </a:ext>
            </a:extLst>
          </p:cNvPr>
          <p:cNvSpPr>
            <a:spLocks noGrp="1"/>
          </p:cNvSpPr>
          <p:nvPr>
            <p:ph type="title"/>
          </p:nvPr>
        </p:nvSpPr>
        <p:spPr>
          <a:xfrm>
            <a:off x="686834" y="1153572"/>
            <a:ext cx="3200400" cy="4461163"/>
          </a:xfrm>
        </p:spPr>
        <p:txBody>
          <a:bodyPr>
            <a:normAutofit/>
          </a:bodyPr>
          <a:lstStyle/>
          <a:p>
            <a:r>
              <a:rPr lang="en-US" sz="3700" dirty="0">
                <a:solidFill>
                  <a:srgbClr val="FFFFFF"/>
                </a:solidFill>
                <a:latin typeface="Arial" panose="020B0604020202020204" pitchFamily="34" charset="0"/>
              </a:rPr>
              <a:t>What is a Goals of Care Conversation at Bedside?</a:t>
            </a:r>
            <a:br>
              <a:rPr lang="id-ID" sz="3700" dirty="0">
                <a:solidFill>
                  <a:srgbClr val="FFFFFF"/>
                </a:solidFill>
                <a:latin typeface="Arial" panose="020B0604020202020204" pitchFamily="34" charset="0"/>
              </a:rPr>
            </a:br>
            <a:endParaRPr lang="en-US" sz="3700"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CF5FCA2-FA72-45D5-5D92-5821A3D3A0F5}"/>
              </a:ext>
            </a:extLst>
          </p:cNvPr>
          <p:cNvSpPr>
            <a:spLocks noGrp="1"/>
          </p:cNvSpPr>
          <p:nvPr>
            <p:ph idx="1"/>
          </p:nvPr>
        </p:nvSpPr>
        <p:spPr>
          <a:xfrm>
            <a:off x="4447308" y="591344"/>
            <a:ext cx="6906491" cy="5585619"/>
          </a:xfrm>
        </p:spPr>
        <p:txBody>
          <a:bodyPr anchor="ctr">
            <a:normAutofit/>
          </a:bodyPr>
          <a:lstStyle/>
          <a:p>
            <a:r>
              <a:rPr lang="en-US" sz="2600" dirty="0"/>
              <a:t>It is a discussion that happens with a patient who has a serious illness, that patient’s loved ones, and their healthcare team, and whose focus is on the patient’s understanding of their serious illness and their goals for their life, treatment, and spiritual care.</a:t>
            </a:r>
          </a:p>
          <a:p>
            <a:r>
              <a:rPr lang="en-US" sz="2600" dirty="0"/>
              <a:t>Its intent is to align medical treatments with the patient's personal values, priorities, and quality-of-life preferences, especially in the context of a life-limiting condition or aging.</a:t>
            </a:r>
          </a:p>
          <a:p>
            <a:r>
              <a:rPr lang="en-US" sz="2600" dirty="0"/>
              <a:t>These conversations are essential for patient-centered care and they ensure that patients receive spiritual care that truly reflect what matters most to them.</a:t>
            </a:r>
          </a:p>
          <a:p>
            <a:endParaRPr lang="en-US" sz="2600" dirty="0"/>
          </a:p>
        </p:txBody>
      </p:sp>
    </p:spTree>
    <p:extLst>
      <p:ext uri="{BB962C8B-B14F-4D97-AF65-F5344CB8AC3E}">
        <p14:creationId xmlns:p14="http://schemas.microsoft.com/office/powerpoint/2010/main" val="745666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51EF0B6-476A-7E4D-17F1-D5CBE0EEABD7}"/>
              </a:ext>
            </a:extLst>
          </p:cNvPr>
          <p:cNvSpPr>
            <a:spLocks noGrp="1"/>
          </p:cNvSpPr>
          <p:nvPr>
            <p:ph type="title"/>
          </p:nvPr>
        </p:nvSpPr>
        <p:spPr>
          <a:xfrm>
            <a:off x="621792" y="1161288"/>
            <a:ext cx="3602736" cy="4526280"/>
          </a:xfrm>
        </p:spPr>
        <p:txBody>
          <a:bodyPr>
            <a:normAutofit/>
          </a:bodyPr>
          <a:lstStyle/>
          <a:p>
            <a:r>
              <a:rPr lang="en-US" sz="4000" b="1"/>
              <a:t>General Tips for Bedside Care Conversations</a:t>
            </a:r>
            <a:br>
              <a:rPr lang="id-ID" sz="4000" b="1">
                <a:latin typeface="Arial" panose="020B0604020202020204" pitchFamily="34" charset="0"/>
              </a:rPr>
            </a:br>
            <a:endParaRPr lang="en-US" sz="4000"/>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97BEC932-5A05-71B2-ECBB-2112F14DC277}"/>
              </a:ext>
            </a:extLst>
          </p:cNvPr>
          <p:cNvGraphicFramePr>
            <a:graphicFrameLocks noGrp="1"/>
          </p:cNvGraphicFramePr>
          <p:nvPr>
            <p:ph idx="1"/>
            <p:extLst>
              <p:ext uri="{D42A27DB-BD31-4B8C-83A1-F6EECF244321}">
                <p14:modId xmlns:p14="http://schemas.microsoft.com/office/powerpoint/2010/main" val="3496597556"/>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2476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E568DE-A444-819D-55DB-32A9C56293FE}"/>
              </a:ext>
            </a:extLst>
          </p:cNvPr>
          <p:cNvSpPr>
            <a:spLocks noGrp="1"/>
          </p:cNvSpPr>
          <p:nvPr>
            <p:ph type="title"/>
          </p:nvPr>
        </p:nvSpPr>
        <p:spPr>
          <a:xfrm>
            <a:off x="572493" y="238539"/>
            <a:ext cx="11018520" cy="1434415"/>
          </a:xfrm>
        </p:spPr>
        <p:txBody>
          <a:bodyPr anchor="b">
            <a:normAutofit/>
          </a:bodyPr>
          <a:lstStyle/>
          <a:p>
            <a:r>
              <a:rPr lang="en-US" sz="4600"/>
              <a:t>Why Bedside Care Conversations Are Important?</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4F5569F-40AE-A382-CCD8-50759E486A49}"/>
              </a:ext>
            </a:extLst>
          </p:cNvPr>
          <p:cNvSpPr>
            <a:spLocks noGrp="1"/>
          </p:cNvSpPr>
          <p:nvPr>
            <p:ph idx="1"/>
          </p:nvPr>
        </p:nvSpPr>
        <p:spPr>
          <a:xfrm>
            <a:off x="572493" y="2071316"/>
            <a:ext cx="6713552" cy="4119172"/>
          </a:xfrm>
        </p:spPr>
        <p:txBody>
          <a:bodyPr anchor="t">
            <a:normAutofit/>
          </a:bodyPr>
          <a:lstStyle/>
          <a:p>
            <a:r>
              <a:rPr lang="en-US" sz="2200" dirty="0"/>
              <a:t>The Aim is to have a Goal of Care conversation with the patient and family members</a:t>
            </a:r>
          </a:p>
          <a:p>
            <a:r>
              <a:rPr lang="en-US" sz="2200" dirty="0"/>
              <a:t>As people age, consideration should be given to their treatment and spiritual care wishes if they lose the ability to manage their care </a:t>
            </a:r>
          </a:p>
          <a:p>
            <a:r>
              <a:rPr lang="en-US" sz="2200" dirty="0"/>
              <a:t>A large discrepancy exists between the wishes of dying patients and their actual end-of-life care</a:t>
            </a:r>
          </a:p>
          <a:p>
            <a:r>
              <a:rPr lang="en-US" sz="2200" dirty="0"/>
              <a:t>Most patients look to their clinicians to initiate the discussion</a:t>
            </a:r>
          </a:p>
          <a:p>
            <a:r>
              <a:rPr lang="en-US" sz="2200" dirty="0"/>
              <a:t>Some clinicians have difficulty having end-of-life conversations with their patients</a:t>
            </a:r>
          </a:p>
          <a:p>
            <a:endParaRPr lang="en-US" sz="2200" dirty="0"/>
          </a:p>
        </p:txBody>
      </p:sp>
      <p:pic>
        <p:nvPicPr>
          <p:cNvPr id="4" name="Picture 1" descr="Description: 181637348.jpg">
            <a:extLst>
              <a:ext uri="{FF2B5EF4-FFF2-40B4-BE49-F238E27FC236}">
                <a16:creationId xmlns:a16="http://schemas.microsoft.com/office/drawing/2014/main" id="{414608D1-65CB-3AD8-10E3-8EA482AF7FFB}"/>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r="22286"/>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8785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6D8C72-1A20-B451-4766-AE3DAD26226C}"/>
              </a:ext>
            </a:extLst>
          </p:cNvPr>
          <p:cNvSpPr>
            <a:spLocks noGrp="1"/>
          </p:cNvSpPr>
          <p:nvPr>
            <p:ph type="title"/>
          </p:nvPr>
        </p:nvSpPr>
        <p:spPr>
          <a:xfrm>
            <a:off x="586478" y="1683756"/>
            <a:ext cx="3115265" cy="2396359"/>
          </a:xfrm>
        </p:spPr>
        <p:txBody>
          <a:bodyPr anchor="b">
            <a:normAutofit/>
          </a:bodyPr>
          <a:lstStyle/>
          <a:p>
            <a:pPr algn="r"/>
            <a:r>
              <a:rPr lang="en-US" sz="3100" dirty="0">
                <a:solidFill>
                  <a:srgbClr val="FFFFFF"/>
                </a:solidFill>
              </a:rPr>
              <a:t>What constitutes an Effective Bedside Care Conversation with the chaplain?</a:t>
            </a:r>
          </a:p>
        </p:txBody>
      </p:sp>
      <p:graphicFrame>
        <p:nvGraphicFramePr>
          <p:cNvPr id="5" name="Content Placeholder 2">
            <a:extLst>
              <a:ext uri="{FF2B5EF4-FFF2-40B4-BE49-F238E27FC236}">
                <a16:creationId xmlns:a16="http://schemas.microsoft.com/office/drawing/2014/main" id="{8D4AE772-165E-D878-924F-71D3EFC8533E}"/>
              </a:ext>
            </a:extLst>
          </p:cNvPr>
          <p:cNvGraphicFramePr>
            <a:graphicFrameLocks noGrp="1"/>
          </p:cNvGraphicFramePr>
          <p:nvPr>
            <p:ph idx="1"/>
            <p:extLst>
              <p:ext uri="{D42A27DB-BD31-4B8C-83A1-F6EECF244321}">
                <p14:modId xmlns:p14="http://schemas.microsoft.com/office/powerpoint/2010/main" val="1462419139"/>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1785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3578C0-1843-2D8B-5DD6-C2EC9F074783}"/>
              </a:ext>
            </a:extLst>
          </p:cNvPr>
          <p:cNvSpPr>
            <a:spLocks noGrp="1"/>
          </p:cNvSpPr>
          <p:nvPr>
            <p:ph type="title"/>
          </p:nvPr>
        </p:nvSpPr>
        <p:spPr>
          <a:xfrm>
            <a:off x="586478" y="1683756"/>
            <a:ext cx="3115265" cy="2396359"/>
          </a:xfrm>
        </p:spPr>
        <p:txBody>
          <a:bodyPr anchor="b">
            <a:normAutofit/>
          </a:bodyPr>
          <a:lstStyle/>
          <a:p>
            <a:pPr algn="r"/>
            <a:r>
              <a:rPr lang="en-US" sz="3400">
                <a:solidFill>
                  <a:srgbClr val="FFFFFF"/>
                </a:solidFill>
              </a:rPr>
              <a:t>Bedside Care: Opportunities for Engagement</a:t>
            </a:r>
            <a:br>
              <a:rPr lang="en-US" sz="3400">
                <a:solidFill>
                  <a:srgbClr val="FFFFFF"/>
                </a:solidFill>
              </a:rPr>
            </a:br>
            <a:endParaRPr lang="en-US" sz="3400">
              <a:solidFill>
                <a:srgbClr val="FFFFFF"/>
              </a:solidFill>
            </a:endParaRPr>
          </a:p>
        </p:txBody>
      </p:sp>
      <p:graphicFrame>
        <p:nvGraphicFramePr>
          <p:cNvPr id="5" name="Content Placeholder 2">
            <a:extLst>
              <a:ext uri="{FF2B5EF4-FFF2-40B4-BE49-F238E27FC236}">
                <a16:creationId xmlns:a16="http://schemas.microsoft.com/office/drawing/2014/main" id="{603C0EC0-F6A1-7076-896E-2A64283C5648}"/>
              </a:ext>
            </a:extLst>
          </p:cNvPr>
          <p:cNvGraphicFramePr>
            <a:graphicFrameLocks noGrp="1"/>
          </p:cNvGraphicFramePr>
          <p:nvPr>
            <p:ph idx="1"/>
            <p:extLst>
              <p:ext uri="{D42A27DB-BD31-4B8C-83A1-F6EECF244321}">
                <p14:modId xmlns:p14="http://schemas.microsoft.com/office/powerpoint/2010/main" val="3915190315"/>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0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966DEB-45BC-EBBE-6E65-33EB38D1A35A}"/>
              </a:ext>
            </a:extLst>
          </p:cNvPr>
          <p:cNvSpPr>
            <a:spLocks noGrp="1"/>
          </p:cNvSpPr>
          <p:nvPr>
            <p:ph type="title"/>
          </p:nvPr>
        </p:nvSpPr>
        <p:spPr>
          <a:xfrm>
            <a:off x="1245072" y="1289765"/>
            <a:ext cx="3651101" cy="4270963"/>
          </a:xfrm>
        </p:spPr>
        <p:txBody>
          <a:bodyPr anchor="ctr">
            <a:normAutofit/>
          </a:bodyPr>
          <a:lstStyle/>
          <a:p>
            <a:pPr algn="ctr"/>
            <a:r>
              <a:rPr lang="en-US" sz="3900">
                <a:solidFill>
                  <a:srgbClr val="FFFFFF"/>
                </a:solidFill>
                <a:latin typeface="Arial" panose="020B0604020202020204" pitchFamily="34" charset="0"/>
              </a:rPr>
              <a:t>What indicates the need for a Bedside Conversation with the patient and family?</a:t>
            </a:r>
            <a:br>
              <a:rPr lang="id-ID" sz="3900">
                <a:solidFill>
                  <a:srgbClr val="FFFFFF"/>
                </a:solidFill>
                <a:latin typeface="Arial" panose="020B0604020202020204" pitchFamily="34" charset="0"/>
              </a:rPr>
            </a:br>
            <a:endParaRPr lang="en-US" sz="3900">
              <a:solidFill>
                <a:srgbClr val="FFFFFF"/>
              </a:solidFill>
            </a:endParaRP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27478773-9E47-4E59-0240-7828144A8F0A}"/>
              </a:ext>
            </a:extLst>
          </p:cNvPr>
          <p:cNvSpPr>
            <a:spLocks noGrp="1"/>
          </p:cNvSpPr>
          <p:nvPr>
            <p:ph idx="1"/>
          </p:nvPr>
        </p:nvSpPr>
        <p:spPr>
          <a:xfrm>
            <a:off x="6297233" y="518400"/>
            <a:ext cx="4771607" cy="5837949"/>
          </a:xfrm>
        </p:spPr>
        <p:txBody>
          <a:bodyPr anchor="ctr">
            <a:normAutofit/>
          </a:bodyPr>
          <a:lstStyle/>
          <a:p>
            <a:pPr defTabSz="380985"/>
            <a:r>
              <a:rPr lang="en-US" sz="2000">
                <a:solidFill>
                  <a:schemeClr val="tx1">
                    <a:alpha val="80000"/>
                  </a:schemeClr>
                </a:solidFill>
                <a:latin typeface="Arial" panose="020B0604020202020204" pitchFamily="34" charset="0"/>
                <a:cs typeface="Arial" panose="020B0604020202020204" pitchFamily="34" charset="0"/>
              </a:rPr>
              <a:t>Things seem calm now, but what happens if the waters get rough?</a:t>
            </a:r>
          </a:p>
          <a:p>
            <a:pPr marL="285739" indent="-285739" defTabSz="380985"/>
            <a:r>
              <a:rPr lang="en-US" sz="2000">
                <a:solidFill>
                  <a:schemeClr val="tx1">
                    <a:alpha val="80000"/>
                  </a:schemeClr>
                </a:solidFill>
                <a:latin typeface="Arial" panose="020B0604020202020204" pitchFamily="34" charset="0"/>
                <a:cs typeface="Arial" panose="020B0604020202020204" pitchFamily="34" charset="0"/>
              </a:rPr>
              <a:t>Rapid decline</a:t>
            </a:r>
          </a:p>
          <a:p>
            <a:pPr marL="666723" lvl="1" indent="-285739" defTabSz="380985"/>
            <a:r>
              <a:rPr lang="en-US" sz="2000">
                <a:solidFill>
                  <a:schemeClr val="tx1">
                    <a:alpha val="80000"/>
                  </a:schemeClr>
                </a:solidFill>
                <a:latin typeface="Arial" panose="020B0604020202020204" pitchFamily="34" charset="0"/>
                <a:cs typeface="Arial" panose="020B0604020202020204" pitchFamily="34" charset="0"/>
              </a:rPr>
              <a:t>Fear</a:t>
            </a:r>
          </a:p>
          <a:p>
            <a:pPr marL="666723" lvl="1" indent="-285739" defTabSz="380985"/>
            <a:r>
              <a:rPr lang="en-US" sz="2000">
                <a:solidFill>
                  <a:schemeClr val="tx1">
                    <a:alpha val="80000"/>
                  </a:schemeClr>
                </a:solidFill>
                <a:latin typeface="Arial" panose="020B0604020202020204" pitchFamily="34" charset="0"/>
                <a:cs typeface="Arial" panose="020B0604020202020204" pitchFamily="34" charset="0"/>
              </a:rPr>
              <a:t>Grief</a:t>
            </a:r>
          </a:p>
          <a:p>
            <a:pPr marL="666723" lvl="1" indent="-285739" defTabSz="380985"/>
            <a:r>
              <a:rPr lang="en-US" sz="2000">
                <a:solidFill>
                  <a:schemeClr val="tx1">
                    <a:alpha val="80000"/>
                  </a:schemeClr>
                </a:solidFill>
                <a:latin typeface="Arial" panose="020B0604020202020204" pitchFamily="34" charset="0"/>
                <a:cs typeface="Arial" panose="020B0604020202020204" pitchFamily="34" charset="0"/>
              </a:rPr>
              <a:t>Control</a:t>
            </a:r>
          </a:p>
          <a:p>
            <a:pPr marL="285739" indent="-285739" defTabSz="380985"/>
            <a:r>
              <a:rPr lang="en-US" sz="2000">
                <a:solidFill>
                  <a:schemeClr val="tx1">
                    <a:alpha val="80000"/>
                  </a:schemeClr>
                </a:solidFill>
                <a:latin typeface="Arial" panose="020B0604020202020204" pitchFamily="34" charset="0"/>
                <a:cs typeface="Arial" panose="020B0604020202020204" pitchFamily="34" charset="0"/>
              </a:rPr>
              <a:t>Family (non-patient) emergency</a:t>
            </a:r>
          </a:p>
          <a:p>
            <a:pPr marL="285739" indent="-285739" defTabSz="380985"/>
            <a:r>
              <a:rPr lang="en-US" sz="2000">
                <a:solidFill>
                  <a:schemeClr val="tx1">
                    <a:alpha val="80000"/>
                  </a:schemeClr>
                </a:solidFill>
                <a:latin typeface="Arial" panose="020B0604020202020204" pitchFamily="34" charset="0"/>
                <a:cs typeface="Arial" panose="020B0604020202020204" pitchFamily="34" charset="0"/>
              </a:rPr>
              <a:t>I thought I was on palliative, not hospice</a:t>
            </a:r>
          </a:p>
          <a:p>
            <a:pPr marL="285739" indent="-285739" defTabSz="380985"/>
            <a:r>
              <a:rPr lang="en-US" sz="2000">
                <a:solidFill>
                  <a:schemeClr val="tx1">
                    <a:alpha val="80000"/>
                  </a:schemeClr>
                </a:solidFill>
                <a:latin typeface="Arial" panose="020B0604020202020204" pitchFamily="34" charset="0"/>
                <a:cs typeface="Arial" panose="020B0604020202020204" pitchFamily="34" charset="0"/>
              </a:rPr>
              <a:t>Death in the home</a:t>
            </a:r>
          </a:p>
          <a:p>
            <a:pPr marL="285739" indent="-285739" defTabSz="380985"/>
            <a:r>
              <a:rPr lang="en-US" sz="2000">
                <a:solidFill>
                  <a:schemeClr val="tx1">
                    <a:alpha val="80000"/>
                  </a:schemeClr>
                </a:solidFill>
                <a:latin typeface="Arial" panose="020B0604020202020204" pitchFamily="34" charset="0"/>
                <a:cs typeface="Arial" panose="020B0604020202020204" pitchFamily="34" charset="0"/>
              </a:rPr>
              <a:t>Symptoms</a:t>
            </a:r>
          </a:p>
          <a:p>
            <a:pPr marL="285739" indent="-285739" defTabSz="380985"/>
            <a:r>
              <a:rPr lang="en-US" sz="2000">
                <a:solidFill>
                  <a:schemeClr val="tx1">
                    <a:alpha val="80000"/>
                  </a:schemeClr>
                </a:solidFill>
                <a:latin typeface="Arial" panose="020B0604020202020204" pitchFamily="34" charset="0"/>
                <a:cs typeface="Arial" panose="020B0604020202020204" pitchFamily="34" charset="0"/>
              </a:rPr>
              <a:t>Code status</a:t>
            </a:r>
          </a:p>
          <a:p>
            <a:pPr marL="285739" indent="-285739" defTabSz="380985"/>
            <a:r>
              <a:rPr lang="en-US" sz="2000">
                <a:solidFill>
                  <a:schemeClr val="tx1">
                    <a:alpha val="80000"/>
                  </a:schemeClr>
                </a:solidFill>
                <a:latin typeface="Arial" panose="020B0604020202020204" pitchFamily="34" charset="0"/>
                <a:cs typeface="Arial" panose="020B0604020202020204" pitchFamily="34" charset="0"/>
              </a:rPr>
              <a:t>In/out of hospital</a:t>
            </a:r>
          </a:p>
          <a:p>
            <a:endParaRPr lang="en-US" sz="2000">
              <a:solidFill>
                <a:schemeClr val="tx1">
                  <a:alpha val="80000"/>
                </a:schemeClr>
              </a:solidFill>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8547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A2DB3A0-2E33-4625-55AC-823B428D2DF5}"/>
              </a:ext>
            </a:extLst>
          </p:cNvPr>
          <p:cNvPicPr>
            <a:picLocks noChangeAspect="1"/>
          </p:cNvPicPr>
          <p:nvPr/>
        </p:nvPicPr>
        <p:blipFill>
          <a:blip r:embed="rId2">
            <a:duotone>
              <a:schemeClr val="bg2">
                <a:shade val="45000"/>
                <a:satMod val="135000"/>
              </a:schemeClr>
              <a:prstClr val="white"/>
            </a:duotone>
          </a:blip>
          <a:srcRect t="6250"/>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991FB9-DB01-AFB9-0C43-5F7FE38584C0}"/>
              </a:ext>
            </a:extLst>
          </p:cNvPr>
          <p:cNvSpPr>
            <a:spLocks noGrp="1"/>
          </p:cNvSpPr>
          <p:nvPr>
            <p:ph type="title"/>
          </p:nvPr>
        </p:nvSpPr>
        <p:spPr>
          <a:xfrm>
            <a:off x="838200" y="365125"/>
            <a:ext cx="10515600" cy="1325563"/>
          </a:xfrm>
        </p:spPr>
        <p:txBody>
          <a:bodyPr>
            <a:normAutofit/>
          </a:bodyPr>
          <a:lstStyle/>
          <a:p>
            <a:r>
              <a:rPr lang="en-US" sz="3100" b="1"/>
              <a:t>SCREENING TOOLS &amp; RESOURCES For Bedside </a:t>
            </a:r>
            <a:r>
              <a:rPr lang="en-US" sz="3100" b="1" err="1"/>
              <a:t>Coversations</a:t>
            </a:r>
            <a:br>
              <a:rPr lang="en-US" sz="3100" b="1"/>
            </a:br>
            <a:endParaRPr lang="en-US" sz="3100"/>
          </a:p>
        </p:txBody>
      </p:sp>
      <p:graphicFrame>
        <p:nvGraphicFramePr>
          <p:cNvPr id="5" name="Content Placeholder 2">
            <a:extLst>
              <a:ext uri="{FF2B5EF4-FFF2-40B4-BE49-F238E27FC236}">
                <a16:creationId xmlns:a16="http://schemas.microsoft.com/office/drawing/2014/main" id="{6E7AABFE-29D9-1E78-E52A-6A58AF29953D}"/>
              </a:ext>
            </a:extLst>
          </p:cNvPr>
          <p:cNvGraphicFramePr>
            <a:graphicFrameLocks noGrp="1"/>
          </p:cNvGraphicFramePr>
          <p:nvPr>
            <p:ph idx="1"/>
            <p:extLst>
              <p:ext uri="{D42A27DB-BD31-4B8C-83A1-F6EECF244321}">
                <p14:modId xmlns:p14="http://schemas.microsoft.com/office/powerpoint/2010/main" val="96144937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26209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064235" cy="6858000"/>
            <a:chOff x="651279" y="598259"/>
            <a:chExt cx="10889442" cy="5680742"/>
          </a:xfrm>
        </p:grpSpPr>
        <p:sp>
          <p:nvSpPr>
            <p:cNvPr id="13"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E2BA8F7C-CA09-F492-C1D3-AF2DFC796069}"/>
              </a:ext>
            </a:extLst>
          </p:cNvPr>
          <p:cNvSpPr>
            <a:spLocks noGrp="1"/>
          </p:cNvSpPr>
          <p:nvPr>
            <p:ph type="title"/>
          </p:nvPr>
        </p:nvSpPr>
        <p:spPr>
          <a:xfrm>
            <a:off x="786385" y="841248"/>
            <a:ext cx="5129600" cy="5340097"/>
          </a:xfrm>
        </p:spPr>
        <p:txBody>
          <a:bodyPr anchor="ctr">
            <a:normAutofit/>
          </a:bodyPr>
          <a:lstStyle/>
          <a:p>
            <a:r>
              <a:rPr lang="en-US" sz="4800">
                <a:solidFill>
                  <a:schemeClr val="bg1"/>
                </a:solidFill>
                <a:latin typeface="Arial" panose="020B0604020202020204" pitchFamily="34" charset="0"/>
              </a:rPr>
              <a:t>Tools for Conducting Bedside Discussions</a:t>
            </a:r>
            <a:br>
              <a:rPr lang="id-ID" sz="4800">
                <a:solidFill>
                  <a:schemeClr val="bg1"/>
                </a:solidFill>
                <a:latin typeface="Arial" panose="020B0604020202020204" pitchFamily="34" charset="0"/>
              </a:rPr>
            </a:br>
            <a:endParaRPr lang="en-US" sz="4800">
              <a:solidFill>
                <a:schemeClr val="bg1"/>
              </a:solidFill>
            </a:endParaRPr>
          </a:p>
        </p:txBody>
      </p:sp>
      <p:sp>
        <p:nvSpPr>
          <p:cNvPr id="3" name="Content Placeholder 2">
            <a:extLst>
              <a:ext uri="{FF2B5EF4-FFF2-40B4-BE49-F238E27FC236}">
                <a16:creationId xmlns:a16="http://schemas.microsoft.com/office/drawing/2014/main" id="{CD8B144F-7FDD-5BFD-3868-5F320E2B205A}"/>
              </a:ext>
            </a:extLst>
          </p:cNvPr>
          <p:cNvSpPr>
            <a:spLocks noGrp="1"/>
          </p:cNvSpPr>
          <p:nvPr>
            <p:ph idx="1"/>
          </p:nvPr>
        </p:nvSpPr>
        <p:spPr>
          <a:xfrm>
            <a:off x="6464410" y="841247"/>
            <a:ext cx="4484536" cy="5340097"/>
          </a:xfrm>
        </p:spPr>
        <p:txBody>
          <a:bodyPr anchor="ctr">
            <a:normAutofit/>
          </a:bodyPr>
          <a:lstStyle/>
          <a:p>
            <a:r>
              <a:rPr lang="en-US" sz="1800">
                <a:solidFill>
                  <a:schemeClr val="tx2"/>
                </a:solidFill>
              </a:rPr>
              <a:t>Here are models that are recommended to help anyone conduct an effective Bedside Care conversation</a:t>
            </a:r>
          </a:p>
          <a:p>
            <a:endParaRPr lang="en-US" sz="1800">
              <a:solidFill>
                <a:schemeClr val="tx2"/>
              </a:solidFill>
            </a:endParaRPr>
          </a:p>
          <a:p>
            <a:pPr lvl="1"/>
            <a:r>
              <a:rPr lang="en-US" sz="1800">
                <a:solidFill>
                  <a:schemeClr val="tx2"/>
                </a:solidFill>
              </a:rPr>
              <a:t>SPIKES</a:t>
            </a:r>
          </a:p>
          <a:p>
            <a:endParaRPr lang="en-US" sz="1800">
              <a:solidFill>
                <a:schemeClr val="tx2"/>
              </a:solidFill>
            </a:endParaRPr>
          </a:p>
          <a:p>
            <a:pPr lvl="1"/>
            <a:r>
              <a:rPr lang="en-US" sz="1800">
                <a:solidFill>
                  <a:schemeClr val="tx2"/>
                </a:solidFill>
              </a:rPr>
              <a:t>ACACT</a:t>
            </a:r>
          </a:p>
          <a:p>
            <a:endParaRPr lang="en-US" sz="1800">
              <a:solidFill>
                <a:schemeClr val="tx2"/>
              </a:solidFill>
            </a:endParaRPr>
          </a:p>
          <a:p>
            <a:pPr lvl="1"/>
            <a:r>
              <a:rPr lang="en-US" sz="1800">
                <a:solidFill>
                  <a:schemeClr val="tx2"/>
                </a:solidFill>
              </a:rPr>
              <a:t>Care Conversation Model</a:t>
            </a:r>
          </a:p>
          <a:p>
            <a:endParaRPr lang="en-US" sz="1800">
              <a:solidFill>
                <a:schemeClr val="tx2"/>
              </a:solidFill>
            </a:endParaRPr>
          </a:p>
        </p:txBody>
      </p:sp>
    </p:spTree>
    <p:extLst>
      <p:ext uri="{BB962C8B-B14F-4D97-AF65-F5344CB8AC3E}">
        <p14:creationId xmlns:p14="http://schemas.microsoft.com/office/powerpoint/2010/main" val="2592622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F62110-1C6A-763D-85F6-14000399B413}"/>
              </a:ext>
            </a:extLst>
          </p:cNvPr>
          <p:cNvSpPr>
            <a:spLocks noGrp="1"/>
          </p:cNvSpPr>
          <p:nvPr>
            <p:ph type="title"/>
          </p:nvPr>
        </p:nvSpPr>
        <p:spPr>
          <a:xfrm>
            <a:off x="6412091" y="501651"/>
            <a:ext cx="4395340" cy="1716255"/>
          </a:xfrm>
        </p:spPr>
        <p:txBody>
          <a:bodyPr anchor="b">
            <a:normAutofit/>
          </a:bodyPr>
          <a:lstStyle/>
          <a:p>
            <a:r>
              <a:rPr lang="en-US" sz="5600"/>
              <a:t>SPIKES</a:t>
            </a:r>
            <a:br>
              <a:rPr lang="en-US" sz="5600"/>
            </a:br>
            <a:endParaRPr lang="en-US" sz="5600"/>
          </a:p>
        </p:txBody>
      </p:sp>
      <p:sp>
        <p:nvSpPr>
          <p:cNvPr id="17" name="Rectangle 16">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9B605C8-1D20-1310-C34F-DD2110249561}"/>
              </a:ext>
            </a:extLst>
          </p:cNvPr>
          <p:cNvSpPr>
            <a:spLocks noGrp="1"/>
          </p:cNvSpPr>
          <p:nvPr>
            <p:ph idx="1"/>
          </p:nvPr>
        </p:nvSpPr>
        <p:spPr>
          <a:xfrm>
            <a:off x="6392583" y="2645922"/>
            <a:ext cx="4434721" cy="3710427"/>
          </a:xfrm>
        </p:spPr>
        <p:txBody>
          <a:bodyPr anchor="t">
            <a:normAutofit/>
          </a:bodyPr>
          <a:lstStyle/>
          <a:p>
            <a:endParaRPr lang="en-US" sz="2000">
              <a:solidFill>
                <a:schemeClr val="tx1">
                  <a:alpha val="80000"/>
                </a:schemeClr>
              </a:solidFill>
            </a:endParaRPr>
          </a:p>
          <a:p>
            <a:endParaRPr lang="en-US" sz="2000">
              <a:solidFill>
                <a:schemeClr val="tx1">
                  <a:alpha val="80000"/>
                </a:schemeClr>
              </a:solidFill>
            </a:endParaRPr>
          </a:p>
        </p:txBody>
      </p:sp>
      <p:cxnSp>
        <p:nvCxnSpPr>
          <p:cNvPr id="19" name="Straight Connector 1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D6227B1-D1D5-2D2B-D05B-27E3E7F8AB00}"/>
              </a:ext>
            </a:extLst>
          </p:cNvPr>
          <p:cNvGrpSpPr/>
          <p:nvPr/>
        </p:nvGrpSpPr>
        <p:grpSpPr>
          <a:xfrm>
            <a:off x="279143" y="1725211"/>
            <a:ext cx="5221623" cy="3407579"/>
            <a:chOff x="1273238" y="1886445"/>
            <a:chExt cx="6738882" cy="1981049"/>
          </a:xfrm>
        </p:grpSpPr>
        <p:pic>
          <p:nvPicPr>
            <p:cNvPr id="5" name="Picture 4" descr="Graphical user interface, text, application&#10;&#10;Description automatically generated with medium confidence">
              <a:extLst>
                <a:ext uri="{FF2B5EF4-FFF2-40B4-BE49-F238E27FC236}">
                  <a16:creationId xmlns:a16="http://schemas.microsoft.com/office/drawing/2014/main" id="{800A40FA-7D4D-04C1-E9DE-71E566219B48}"/>
                </a:ext>
              </a:extLst>
            </p:cNvPr>
            <p:cNvPicPr>
              <a:picLocks noChangeAspect="1"/>
            </p:cNvPicPr>
            <p:nvPr/>
          </p:nvPicPr>
          <p:blipFill>
            <a:blip r:embed="rId2"/>
            <a:stretch>
              <a:fillRect/>
            </a:stretch>
          </p:blipFill>
          <p:spPr>
            <a:xfrm>
              <a:off x="1273238" y="1886445"/>
              <a:ext cx="1018193" cy="1981049"/>
            </a:xfrm>
            <a:prstGeom prst="rect">
              <a:avLst/>
            </a:prstGeom>
          </p:spPr>
        </p:pic>
        <p:pic>
          <p:nvPicPr>
            <p:cNvPr id="6" name="Picture 5">
              <a:extLst>
                <a:ext uri="{FF2B5EF4-FFF2-40B4-BE49-F238E27FC236}">
                  <a16:creationId xmlns:a16="http://schemas.microsoft.com/office/drawing/2014/main" id="{4F193AC8-7E01-F8BA-C6F4-480D9B0504A5}"/>
                </a:ext>
              </a:extLst>
            </p:cNvPr>
            <p:cNvPicPr>
              <a:picLocks noChangeAspect="1"/>
            </p:cNvPicPr>
            <p:nvPr/>
          </p:nvPicPr>
          <p:blipFill>
            <a:blip r:embed="rId3"/>
            <a:srcRect/>
            <a:stretch/>
          </p:blipFill>
          <p:spPr>
            <a:xfrm>
              <a:off x="2424956" y="1890961"/>
              <a:ext cx="1018193" cy="1972017"/>
            </a:xfrm>
            <a:prstGeom prst="rect">
              <a:avLst/>
            </a:prstGeom>
          </p:spPr>
        </p:pic>
        <p:pic>
          <p:nvPicPr>
            <p:cNvPr id="7" name="Picture 6">
              <a:extLst>
                <a:ext uri="{FF2B5EF4-FFF2-40B4-BE49-F238E27FC236}">
                  <a16:creationId xmlns:a16="http://schemas.microsoft.com/office/drawing/2014/main" id="{6C5B6DC7-8AF3-1AD5-9C70-66FCEAB85287}"/>
                </a:ext>
              </a:extLst>
            </p:cNvPr>
            <p:cNvPicPr>
              <a:picLocks noChangeAspect="1"/>
            </p:cNvPicPr>
            <p:nvPr/>
          </p:nvPicPr>
          <p:blipFill>
            <a:blip r:embed="rId4"/>
            <a:srcRect/>
            <a:stretch/>
          </p:blipFill>
          <p:spPr>
            <a:xfrm>
              <a:off x="3576674" y="1893427"/>
              <a:ext cx="1018193" cy="1967084"/>
            </a:xfrm>
            <a:prstGeom prst="rect">
              <a:avLst/>
            </a:prstGeom>
          </p:spPr>
        </p:pic>
        <p:pic>
          <p:nvPicPr>
            <p:cNvPr id="8" name="Picture 7">
              <a:extLst>
                <a:ext uri="{FF2B5EF4-FFF2-40B4-BE49-F238E27FC236}">
                  <a16:creationId xmlns:a16="http://schemas.microsoft.com/office/drawing/2014/main" id="{0F14EECE-31D5-8E0C-361E-6E06D7C0F793}"/>
                </a:ext>
              </a:extLst>
            </p:cNvPr>
            <p:cNvPicPr>
              <a:picLocks noChangeAspect="1"/>
            </p:cNvPicPr>
            <p:nvPr/>
          </p:nvPicPr>
          <p:blipFill>
            <a:blip r:embed="rId5"/>
            <a:srcRect/>
            <a:stretch/>
          </p:blipFill>
          <p:spPr>
            <a:xfrm>
              <a:off x="4728392" y="1893427"/>
              <a:ext cx="1009561" cy="1967084"/>
            </a:xfrm>
            <a:prstGeom prst="rect">
              <a:avLst/>
            </a:prstGeom>
          </p:spPr>
        </p:pic>
        <p:pic>
          <p:nvPicPr>
            <p:cNvPr id="9" name="Picture 8">
              <a:extLst>
                <a:ext uri="{FF2B5EF4-FFF2-40B4-BE49-F238E27FC236}">
                  <a16:creationId xmlns:a16="http://schemas.microsoft.com/office/drawing/2014/main" id="{64689DEE-091B-7DC8-2F4A-5032ECB2E232}"/>
                </a:ext>
              </a:extLst>
            </p:cNvPr>
            <p:cNvPicPr>
              <a:picLocks noChangeAspect="1"/>
            </p:cNvPicPr>
            <p:nvPr/>
          </p:nvPicPr>
          <p:blipFill>
            <a:blip r:embed="rId6"/>
            <a:srcRect/>
            <a:stretch/>
          </p:blipFill>
          <p:spPr>
            <a:xfrm>
              <a:off x="5871478" y="1899137"/>
              <a:ext cx="1009561" cy="1955663"/>
            </a:xfrm>
            <a:prstGeom prst="rect">
              <a:avLst/>
            </a:prstGeom>
          </p:spPr>
        </p:pic>
        <p:pic>
          <p:nvPicPr>
            <p:cNvPr id="10" name="Picture 9">
              <a:extLst>
                <a:ext uri="{FF2B5EF4-FFF2-40B4-BE49-F238E27FC236}">
                  <a16:creationId xmlns:a16="http://schemas.microsoft.com/office/drawing/2014/main" id="{C3B49DC1-F70C-EAEE-83C5-ADA2C6D0714A}"/>
                </a:ext>
              </a:extLst>
            </p:cNvPr>
            <p:cNvPicPr>
              <a:picLocks noChangeAspect="1"/>
            </p:cNvPicPr>
            <p:nvPr/>
          </p:nvPicPr>
          <p:blipFill>
            <a:blip r:embed="rId7"/>
            <a:srcRect/>
            <a:stretch/>
          </p:blipFill>
          <p:spPr>
            <a:xfrm>
              <a:off x="7014563" y="1899137"/>
              <a:ext cx="997557" cy="1955663"/>
            </a:xfrm>
            <a:prstGeom prst="rect">
              <a:avLst/>
            </a:prstGeom>
          </p:spPr>
        </p:pic>
      </p:grpSp>
    </p:spTree>
    <p:extLst>
      <p:ext uri="{BB962C8B-B14F-4D97-AF65-F5344CB8AC3E}">
        <p14:creationId xmlns:p14="http://schemas.microsoft.com/office/powerpoint/2010/main" val="3996825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3AB88B-ABA4-39F4-5319-2307696A5A31}"/>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Setting and Listening Skills at Bedside</a:t>
            </a:r>
          </a:p>
        </p:txBody>
      </p:sp>
      <p:graphicFrame>
        <p:nvGraphicFramePr>
          <p:cNvPr id="5" name="Content Placeholder 2">
            <a:extLst>
              <a:ext uri="{FF2B5EF4-FFF2-40B4-BE49-F238E27FC236}">
                <a16:creationId xmlns:a16="http://schemas.microsoft.com/office/drawing/2014/main" id="{36383BC9-45D5-3D1E-D033-AF503461ABBB}"/>
              </a:ext>
            </a:extLst>
          </p:cNvPr>
          <p:cNvGraphicFramePr>
            <a:graphicFrameLocks noGrp="1"/>
          </p:cNvGraphicFramePr>
          <p:nvPr>
            <p:ph idx="1"/>
            <p:extLst>
              <p:ext uri="{D42A27DB-BD31-4B8C-83A1-F6EECF244321}">
                <p14:modId xmlns:p14="http://schemas.microsoft.com/office/powerpoint/2010/main" val="209854333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28325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1F6BF70-C7D1-4AF9-8DB4-BEEB8A9C35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884633-6336-8DC7-ACB5-104F35942E1B}"/>
              </a:ext>
            </a:extLst>
          </p:cNvPr>
          <p:cNvSpPr>
            <a:spLocks noGrp="1"/>
          </p:cNvSpPr>
          <p:nvPr>
            <p:ph type="title"/>
          </p:nvPr>
        </p:nvSpPr>
        <p:spPr>
          <a:xfrm>
            <a:off x="645065" y="1097280"/>
            <a:ext cx="3796306" cy="4666207"/>
          </a:xfrm>
        </p:spPr>
        <p:txBody>
          <a:bodyPr anchor="ctr">
            <a:normAutofit/>
          </a:bodyPr>
          <a:lstStyle/>
          <a:p>
            <a:r>
              <a:rPr lang="en-US" sz="4800"/>
              <a:t>Perception of Patient and Family  at Bedside</a:t>
            </a:r>
          </a:p>
        </p:txBody>
      </p:sp>
      <p:grpSp>
        <p:nvGrpSpPr>
          <p:cNvPr id="11" name="Group 10">
            <a:extLst>
              <a:ext uri="{FF2B5EF4-FFF2-40B4-BE49-F238E27FC236}">
                <a16:creationId xmlns:a16="http://schemas.microsoft.com/office/drawing/2014/main" id="{0C66A8B6-1F6E-4FCC-93B9-B9986B6FD1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576" y="5945955"/>
            <a:ext cx="12109423" cy="525780"/>
            <a:chOff x="82576" y="5945955"/>
            <a:chExt cx="12109423" cy="525780"/>
          </a:xfrm>
        </p:grpSpPr>
        <p:sp>
          <p:nvSpPr>
            <p:cNvPr id="12" name="Rectangle 11">
              <a:extLst>
                <a:ext uri="{FF2B5EF4-FFF2-40B4-BE49-F238E27FC236}">
                  <a16:creationId xmlns:a16="http://schemas.microsoft.com/office/drawing/2014/main" id="{CAF7C4FD-65AD-4BBE-886A-D2E923F94C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3361"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BA8278B-6DF7-481F-B1FA-FFE7D6C3C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5998176"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4BF2648D-5477-1B9A-C758-5061E17E2BD1}"/>
              </a:ext>
            </a:extLst>
          </p:cNvPr>
          <p:cNvGraphicFramePr>
            <a:graphicFrameLocks noGrp="1"/>
          </p:cNvGraphicFramePr>
          <p:nvPr>
            <p:ph idx="1"/>
            <p:extLst>
              <p:ext uri="{D42A27DB-BD31-4B8C-83A1-F6EECF244321}">
                <p14:modId xmlns:p14="http://schemas.microsoft.com/office/powerpoint/2010/main" val="169589775"/>
              </p:ext>
            </p:extLst>
          </p:nvPr>
        </p:nvGraphicFramePr>
        <p:xfrm>
          <a:off x="5431536" y="1014153"/>
          <a:ext cx="5918184" cy="4979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1547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7D9F07-82F3-D201-5860-4FF6D20570DB}"/>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Invitation</a:t>
            </a:r>
          </a:p>
        </p:txBody>
      </p:sp>
      <p:graphicFrame>
        <p:nvGraphicFramePr>
          <p:cNvPr id="5" name="Content Placeholder 2">
            <a:extLst>
              <a:ext uri="{FF2B5EF4-FFF2-40B4-BE49-F238E27FC236}">
                <a16:creationId xmlns:a16="http://schemas.microsoft.com/office/drawing/2014/main" id="{5D7A80D5-4733-4C6D-224A-9C7C37D7169F}"/>
              </a:ext>
            </a:extLst>
          </p:cNvPr>
          <p:cNvGraphicFramePr>
            <a:graphicFrameLocks noGrp="1"/>
          </p:cNvGraphicFramePr>
          <p:nvPr>
            <p:ph idx="1"/>
            <p:extLst>
              <p:ext uri="{D42A27DB-BD31-4B8C-83A1-F6EECF244321}">
                <p14:modId xmlns:p14="http://schemas.microsoft.com/office/powerpoint/2010/main" val="2630994862"/>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8790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0CA0A5-88AF-08D7-C0FF-BF64E0192DA5}"/>
              </a:ext>
            </a:extLst>
          </p:cNvPr>
          <p:cNvSpPr>
            <a:spLocks noGrp="1"/>
          </p:cNvSpPr>
          <p:nvPr>
            <p:ph type="title"/>
          </p:nvPr>
        </p:nvSpPr>
        <p:spPr>
          <a:xfrm>
            <a:off x="836679" y="723898"/>
            <a:ext cx="6002110" cy="1495425"/>
          </a:xfrm>
        </p:spPr>
        <p:txBody>
          <a:bodyPr>
            <a:normAutofit/>
          </a:bodyPr>
          <a:lstStyle/>
          <a:p>
            <a:r>
              <a:rPr lang="en-US" sz="4000"/>
              <a:t>Knowledge</a:t>
            </a:r>
          </a:p>
        </p:txBody>
      </p:sp>
      <p:pic>
        <p:nvPicPr>
          <p:cNvPr id="6" name="Picture 5">
            <a:extLst>
              <a:ext uri="{FF2B5EF4-FFF2-40B4-BE49-F238E27FC236}">
                <a16:creationId xmlns:a16="http://schemas.microsoft.com/office/drawing/2014/main" id="{821E7D46-E0B6-525D-DCB8-5E1527FDC9B7}"/>
              </a:ext>
            </a:extLst>
          </p:cNvPr>
          <p:cNvPicPr>
            <a:picLocks noChangeAspect="1"/>
          </p:cNvPicPr>
          <p:nvPr/>
        </p:nvPicPr>
        <p:blipFill>
          <a:blip r:embed="rId2"/>
          <a:srcRect l="15112" r="36294" b="-1"/>
          <a:stretch>
            <a:fillRect/>
          </a:stretch>
        </p:blipFill>
        <p:spPr>
          <a:xfrm>
            <a:off x="7199440" y="10"/>
            <a:ext cx="4992560" cy="6857990"/>
          </a:xfrm>
          <a:prstGeom prst="rect">
            <a:avLst/>
          </a:prstGeom>
          <a:effectLst/>
        </p:spPr>
      </p:pic>
      <p:graphicFrame>
        <p:nvGraphicFramePr>
          <p:cNvPr id="5" name="Content Placeholder 2">
            <a:extLst>
              <a:ext uri="{FF2B5EF4-FFF2-40B4-BE49-F238E27FC236}">
                <a16:creationId xmlns:a16="http://schemas.microsoft.com/office/drawing/2014/main" id="{3FA3483A-882D-96C1-ED86-D79FA2DA3023}"/>
              </a:ext>
            </a:extLst>
          </p:cNvPr>
          <p:cNvGraphicFramePr>
            <a:graphicFrameLocks noGrp="1"/>
          </p:cNvGraphicFramePr>
          <p:nvPr>
            <p:ph idx="1"/>
            <p:extLst>
              <p:ext uri="{D42A27DB-BD31-4B8C-83A1-F6EECF244321}">
                <p14:modId xmlns:p14="http://schemas.microsoft.com/office/powerpoint/2010/main" val="4202337119"/>
              </p:ext>
            </p:extLst>
          </p:nvPr>
        </p:nvGraphicFramePr>
        <p:xfrm>
          <a:off x="836680" y="2405067"/>
          <a:ext cx="6002110" cy="3729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9018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E7AA7E8-8006-4E1F-A566-FCF37EE6F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2E65049-F76E-0292-9AB4-B6BEE1B9B477}"/>
              </a:ext>
            </a:extLst>
          </p:cNvPr>
          <p:cNvSpPr>
            <a:spLocks noGrp="1"/>
          </p:cNvSpPr>
          <p:nvPr>
            <p:ph type="title"/>
          </p:nvPr>
        </p:nvSpPr>
        <p:spPr>
          <a:xfrm>
            <a:off x="242910" y="1598246"/>
            <a:ext cx="4626709" cy="5122985"/>
          </a:xfrm>
        </p:spPr>
        <p:txBody>
          <a:bodyPr vert="horz" lIns="91440" tIns="45720" rIns="91440" bIns="45720" rtlCol="0" anchor="t">
            <a:normAutofit/>
          </a:bodyPr>
          <a:lstStyle/>
          <a:p>
            <a:pPr algn="r"/>
            <a:r>
              <a:rPr lang="en-US" sz="8000" kern="1200">
                <a:solidFill>
                  <a:srgbClr val="FFFFFF"/>
                </a:solidFill>
                <a:latin typeface="+mj-lt"/>
                <a:ea typeface="+mj-ea"/>
                <a:cs typeface="+mj-cs"/>
              </a:rPr>
              <a:t>Emotion and Empathy</a:t>
            </a:r>
          </a:p>
        </p:txBody>
      </p:sp>
      <p:sp>
        <p:nvSpPr>
          <p:cNvPr id="3" name="Content Placeholder 2">
            <a:extLst>
              <a:ext uri="{FF2B5EF4-FFF2-40B4-BE49-F238E27FC236}">
                <a16:creationId xmlns:a16="http://schemas.microsoft.com/office/drawing/2014/main" id="{DA89EAEC-8901-84DC-3F71-036A9C1AA46E}"/>
              </a:ext>
            </a:extLst>
          </p:cNvPr>
          <p:cNvSpPr>
            <a:spLocks noGrp="1"/>
          </p:cNvSpPr>
          <p:nvPr>
            <p:ph idx="1"/>
          </p:nvPr>
        </p:nvSpPr>
        <p:spPr>
          <a:xfrm>
            <a:off x="5792994" y="1590840"/>
            <a:ext cx="5672176" cy="5095221"/>
          </a:xfrm>
        </p:spPr>
        <p:txBody>
          <a:bodyPr vert="horz" lIns="91440" tIns="45720" rIns="91440" bIns="45720" rtlCol="0">
            <a:normAutofit/>
          </a:bodyPr>
          <a:lstStyle/>
          <a:p>
            <a:pPr marL="0" indent="0">
              <a:buNone/>
            </a:pPr>
            <a:r>
              <a:rPr lang="en-US" sz="4400" kern="1200">
                <a:solidFill>
                  <a:srgbClr val="FFFFFF"/>
                </a:solidFill>
                <a:latin typeface="+mn-lt"/>
                <a:ea typeface="+mn-ea"/>
                <a:cs typeface="+mn-cs"/>
              </a:rPr>
              <a:t>Emotion and Empathy</a:t>
            </a:r>
          </a:p>
        </p:txBody>
      </p:sp>
      <p:cxnSp>
        <p:nvCxnSpPr>
          <p:cNvPr id="10" name="Straight Connector 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285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D294AF-6EF4-68AC-65A2-0C9BEC83CF84}"/>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Strategy and Summary</a:t>
            </a:r>
          </a:p>
        </p:txBody>
      </p:sp>
      <p:graphicFrame>
        <p:nvGraphicFramePr>
          <p:cNvPr id="5" name="Content Placeholder 2">
            <a:extLst>
              <a:ext uri="{FF2B5EF4-FFF2-40B4-BE49-F238E27FC236}">
                <a16:creationId xmlns:a16="http://schemas.microsoft.com/office/drawing/2014/main" id="{9C98B692-FD23-32E7-CE33-B740067AA19A}"/>
              </a:ext>
            </a:extLst>
          </p:cNvPr>
          <p:cNvGraphicFramePr>
            <a:graphicFrameLocks noGrp="1"/>
          </p:cNvGraphicFramePr>
          <p:nvPr>
            <p:ph idx="1"/>
            <p:extLst>
              <p:ext uri="{D42A27DB-BD31-4B8C-83A1-F6EECF244321}">
                <p14:modId xmlns:p14="http://schemas.microsoft.com/office/powerpoint/2010/main" val="3104930755"/>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449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DB5D71E6-E923-F8BB-BA45-9F3C164FFCBA}"/>
              </a:ext>
            </a:extLst>
          </p:cNvPr>
          <p:cNvSpPr>
            <a:spLocks noGrp="1"/>
          </p:cNvSpPr>
          <p:nvPr>
            <p:ph type="title"/>
          </p:nvPr>
        </p:nvSpPr>
        <p:spPr>
          <a:xfrm>
            <a:off x="1188069" y="381935"/>
            <a:ext cx="4008583" cy="5974414"/>
          </a:xfrm>
        </p:spPr>
        <p:txBody>
          <a:bodyPr anchor="ctr">
            <a:normAutofit/>
          </a:bodyPr>
          <a:lstStyle/>
          <a:p>
            <a:br>
              <a:rPr lang="en-US" sz="5600">
                <a:solidFill>
                  <a:srgbClr val="FFFFFF"/>
                </a:solidFill>
              </a:rPr>
            </a:br>
            <a:br>
              <a:rPr lang="en-US" sz="5600">
                <a:solidFill>
                  <a:srgbClr val="FFFFFF"/>
                </a:solidFill>
              </a:rPr>
            </a:br>
            <a:r>
              <a:rPr lang="en-US" sz="5600">
                <a:solidFill>
                  <a:srgbClr val="FFFFFF"/>
                </a:solidFill>
              </a:rPr>
              <a:t>ACACT  AT Bedside</a:t>
            </a:r>
            <a:br>
              <a:rPr lang="en-US" sz="5600">
                <a:solidFill>
                  <a:srgbClr val="FFFFFF"/>
                </a:solidFill>
              </a:rPr>
            </a:br>
            <a:br>
              <a:rPr lang="en-US" sz="5600">
                <a:solidFill>
                  <a:srgbClr val="FFFFFF"/>
                </a:solidFill>
              </a:rPr>
            </a:br>
            <a:br>
              <a:rPr lang="en-US" sz="5600">
                <a:solidFill>
                  <a:srgbClr val="FFFFFF"/>
                </a:solidFill>
              </a:rPr>
            </a:br>
            <a:endParaRPr lang="en-US" sz="5600">
              <a:solidFill>
                <a:srgbClr val="FFFFFF"/>
              </a:solidFill>
            </a:endParaRP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AC41438A-0040-5E2D-33AB-70C5833313FE}"/>
              </a:ext>
            </a:extLst>
          </p:cNvPr>
          <p:cNvSpPr>
            <a:spLocks noGrp="1"/>
          </p:cNvSpPr>
          <p:nvPr>
            <p:ph idx="1"/>
          </p:nvPr>
        </p:nvSpPr>
        <p:spPr>
          <a:xfrm>
            <a:off x="6297233" y="518400"/>
            <a:ext cx="4771607" cy="5837949"/>
          </a:xfrm>
        </p:spPr>
        <p:txBody>
          <a:bodyPr anchor="ctr">
            <a:normAutofit/>
          </a:bodyPr>
          <a:lstStyle/>
          <a:p>
            <a:r>
              <a:rPr lang="en-US" sz="1300" spc="-9">
                <a:solidFill>
                  <a:schemeClr val="tx1">
                    <a:alpha val="80000"/>
                  </a:schemeClr>
                </a:solidFill>
                <a:latin typeface="Times New Roman" panose="02020603050405020304" pitchFamily="18" charset="0"/>
                <a:cs typeface="Times New Roman" panose="02020603050405020304" pitchFamily="18" charset="0"/>
              </a:rPr>
              <a:t> </a:t>
            </a:r>
            <a:r>
              <a:rPr lang="en-US" sz="1300" spc="-347">
                <a:solidFill>
                  <a:schemeClr val="tx1">
                    <a:alpha val="80000"/>
                  </a:schemeClr>
                </a:solidFill>
                <a:latin typeface="Times New Roman" panose="02020603050405020304" pitchFamily="18" charset="0"/>
                <a:cs typeface="Times New Roman" panose="02020603050405020304" pitchFamily="18" charset="0"/>
              </a:rPr>
              <a:t> </a:t>
            </a:r>
            <a:r>
              <a:rPr lang="en-US" sz="1300" spc="-9">
                <a:solidFill>
                  <a:schemeClr val="tx1">
                    <a:alpha val="80000"/>
                  </a:schemeClr>
                </a:solidFill>
                <a:latin typeface="Times New Roman" panose="02020603050405020304" pitchFamily="18" charset="0"/>
                <a:cs typeface="Times New Roman" panose="02020603050405020304" pitchFamily="18" charset="0"/>
              </a:rPr>
              <a:t>Acknowledge- communicates your desire </a:t>
            </a:r>
            <a:r>
              <a:rPr lang="en-US" sz="1300">
                <a:solidFill>
                  <a:schemeClr val="tx1">
                    <a:alpha val="80000"/>
                  </a:schemeClr>
                </a:solidFill>
                <a:latin typeface="Times New Roman" panose="02020603050405020304" pitchFamily="18" charset="0"/>
                <a:cs typeface="Times New Roman" panose="02020603050405020304" pitchFamily="18" charset="0"/>
              </a:rPr>
              <a:t>to </a:t>
            </a:r>
            <a:r>
              <a:rPr lang="en-US" sz="1300" spc="-9">
                <a:solidFill>
                  <a:schemeClr val="tx1">
                    <a:alpha val="80000"/>
                  </a:schemeClr>
                </a:solidFill>
                <a:latin typeface="Times New Roman" panose="02020603050405020304" pitchFamily="18" charset="0"/>
                <a:cs typeface="Times New Roman" panose="02020603050405020304" pitchFamily="18" charset="0"/>
              </a:rPr>
              <a:t>listen</a:t>
            </a:r>
            <a:r>
              <a:rPr lang="en-US" sz="1300" spc="44">
                <a:solidFill>
                  <a:schemeClr val="tx1">
                    <a:alpha val="80000"/>
                  </a:schemeClr>
                </a:solidFill>
                <a:latin typeface="Times New Roman" panose="02020603050405020304" pitchFamily="18" charset="0"/>
                <a:cs typeface="Times New Roman" panose="02020603050405020304" pitchFamily="18" charset="0"/>
              </a:rPr>
              <a:t> and learn more about the concern</a:t>
            </a:r>
          </a:p>
          <a:p>
            <a:pPr marL="0" indent="0">
              <a:buNone/>
            </a:pPr>
            <a:r>
              <a:rPr lang="en-US" sz="1300" spc="44">
                <a:solidFill>
                  <a:schemeClr val="tx1">
                    <a:alpha val="80000"/>
                  </a:schemeClr>
                </a:solidFill>
                <a:latin typeface="Times New Roman" panose="02020603050405020304" pitchFamily="18" charset="0"/>
                <a:cs typeface="Times New Roman" panose="02020603050405020304" pitchFamily="18" charset="0"/>
              </a:rPr>
              <a:t>Step 1 </a:t>
            </a:r>
            <a:r>
              <a:rPr lang="en-US" sz="1300">
                <a:solidFill>
                  <a:schemeClr val="tx1">
                    <a:alpha val="80000"/>
                  </a:schemeClr>
                </a:solidFill>
                <a:latin typeface="Times New Roman" panose="02020603050405020304" pitchFamily="18" charset="0"/>
                <a:cs typeface="Times New Roman" panose="02020603050405020304" pitchFamily="18" charset="0"/>
              </a:rPr>
              <a:t>Patient and Family: “I am scared.”</a:t>
            </a:r>
          </a:p>
          <a:p>
            <a:pPr marL="0" indent="0">
              <a:spcAft>
                <a:spcPts val="889"/>
              </a:spcAft>
              <a:buNone/>
            </a:pPr>
            <a:r>
              <a:rPr lang="en-US" sz="1300">
                <a:solidFill>
                  <a:schemeClr val="tx1">
                    <a:alpha val="80000"/>
                  </a:schemeClr>
                </a:solidFill>
                <a:latin typeface="Times New Roman" panose="02020603050405020304" pitchFamily="18" charset="0"/>
                <a:cs typeface="Times New Roman" panose="02020603050405020304" pitchFamily="18" charset="0"/>
              </a:rPr>
              <a:t>Chaplain: “I am impressed by your bravery of letting me know how you feel. It is helpful to know as we explore options together and help you better understand what hospice services entail.” </a:t>
            </a:r>
          </a:p>
          <a:p>
            <a:pPr marL="0" indent="0">
              <a:spcAft>
                <a:spcPts val="889"/>
              </a:spcAft>
              <a:buNone/>
            </a:pPr>
            <a:r>
              <a:rPr lang="en-US" sz="1300" spc="-9">
                <a:solidFill>
                  <a:schemeClr val="tx1">
                    <a:alpha val="80000"/>
                  </a:schemeClr>
                </a:solidFill>
                <a:latin typeface="Times New Roman" panose="02020603050405020304" pitchFamily="18" charset="0"/>
                <a:cs typeface="Times New Roman" panose="02020603050405020304" pitchFamily="18" charset="0"/>
              </a:rPr>
              <a:t>Step 2 Clarify- ask open-ended questions to uncover and </a:t>
            </a:r>
            <a:r>
              <a:rPr lang="en-US" sz="1300">
                <a:solidFill>
                  <a:schemeClr val="tx1">
                    <a:alpha val="80000"/>
                  </a:schemeClr>
                </a:solidFill>
                <a:latin typeface="Times New Roman" panose="02020603050405020304" pitchFamily="18" charset="0"/>
                <a:cs typeface="Times New Roman" panose="02020603050405020304" pitchFamily="18" charset="0"/>
              </a:rPr>
              <a:t>focus </a:t>
            </a:r>
            <a:r>
              <a:rPr lang="en-US" sz="1300" spc="-9">
                <a:solidFill>
                  <a:schemeClr val="tx1">
                    <a:alpha val="80000"/>
                  </a:schemeClr>
                </a:solidFill>
                <a:latin typeface="Times New Roman" panose="02020603050405020304" pitchFamily="18" charset="0"/>
                <a:cs typeface="Times New Roman" panose="02020603050405020304" pitchFamily="18" charset="0"/>
              </a:rPr>
              <a:t>on what the specific concern </a:t>
            </a:r>
          </a:p>
          <a:p>
            <a:r>
              <a:rPr lang="en-US" sz="1300">
                <a:solidFill>
                  <a:schemeClr val="tx1">
                    <a:alpha val="80000"/>
                  </a:schemeClr>
                </a:solidFill>
                <a:latin typeface="Times New Roman" panose="02020603050405020304" pitchFamily="18" charset="0"/>
                <a:cs typeface="Times New Roman" panose="02020603050405020304" pitchFamily="18" charset="0"/>
              </a:rPr>
              <a:t>Chaplain: “I am invested </a:t>
            </a:r>
            <a:br>
              <a:rPr lang="en-US" sz="1300">
                <a:solidFill>
                  <a:schemeClr val="tx1">
                    <a:alpha val="80000"/>
                  </a:schemeClr>
                </a:solidFill>
                <a:latin typeface="Times New Roman" panose="02020603050405020304" pitchFamily="18" charset="0"/>
                <a:cs typeface="Times New Roman" panose="02020603050405020304" pitchFamily="18" charset="0"/>
              </a:rPr>
            </a:br>
            <a:r>
              <a:rPr lang="en-US" sz="1300">
                <a:solidFill>
                  <a:schemeClr val="tx1">
                    <a:alpha val="80000"/>
                  </a:schemeClr>
                </a:solidFill>
                <a:latin typeface="Times New Roman" panose="02020603050405020304" pitchFamily="18" charset="0"/>
                <a:cs typeface="Times New Roman" panose="02020603050405020304" pitchFamily="18" charset="0"/>
              </a:rPr>
              <a:t>in helping you. Please share with me what about hospice services scares you.”</a:t>
            </a:r>
          </a:p>
          <a:p>
            <a:r>
              <a:rPr lang="en-US" sz="1300">
                <a:solidFill>
                  <a:schemeClr val="tx1">
                    <a:alpha val="80000"/>
                  </a:schemeClr>
                </a:solidFill>
                <a:latin typeface="Times New Roman" panose="02020603050405020304" pitchFamily="18" charset="0"/>
                <a:cs typeface="Times New Roman" panose="02020603050405020304" pitchFamily="18" charset="0"/>
              </a:rPr>
              <a:t>Step 3 Answer- Patient and Family: “Hospice is for people who are dying. Are you telling me that I am so sick that I’m dying?”</a:t>
            </a:r>
          </a:p>
          <a:p>
            <a:r>
              <a:rPr lang="en-US" sz="1300">
                <a:solidFill>
                  <a:schemeClr val="tx1">
                    <a:alpha val="80000"/>
                  </a:schemeClr>
                </a:solidFill>
                <a:latin typeface="Times New Roman" panose="02020603050405020304" pitchFamily="18" charset="0"/>
                <a:cs typeface="Times New Roman" panose="02020603050405020304" pitchFamily="18" charset="0"/>
              </a:rPr>
              <a:t>Step 4 Confirm- Chaplain, “Now that we have had a discussion about why I think hospice would help, do you still have the same feelings we just discussed</a:t>
            </a:r>
          </a:p>
          <a:p>
            <a:pPr marL="237070">
              <a:tabLst>
                <a:tab pos="237070" algn="l"/>
              </a:tabLst>
            </a:pPr>
            <a:r>
              <a:rPr lang="en-US" sz="1300">
                <a:solidFill>
                  <a:schemeClr val="tx1">
                    <a:alpha val="80000"/>
                  </a:schemeClr>
                </a:solidFill>
                <a:latin typeface="Times New Roman" panose="02020603050405020304" pitchFamily="18" charset="0"/>
                <a:cs typeface="Times New Roman" panose="02020603050405020304" pitchFamily="18" charset="0"/>
              </a:rPr>
              <a:t>Step 5 Transition-</a:t>
            </a:r>
            <a:r>
              <a:rPr lang="en-US" sz="1300" spc="-9">
                <a:solidFill>
                  <a:schemeClr val="tx1">
                    <a:alpha val="80000"/>
                  </a:schemeClr>
                </a:solidFill>
                <a:latin typeface="Times New Roman" panose="02020603050405020304" pitchFamily="18" charset="0"/>
                <a:cs typeface="Times New Roman" panose="02020603050405020304" pitchFamily="18" charset="0"/>
              </a:rPr>
              <a:t>Did you earn the right to have a Bedside conversation of what the patient wanted to talk about and theirs concerns? by following steps 1-4?  </a:t>
            </a:r>
          </a:p>
          <a:p>
            <a:pPr marL="237070">
              <a:tabLst>
                <a:tab pos="237070" algn="l"/>
              </a:tabLst>
            </a:pPr>
            <a:r>
              <a:rPr lang="en-US" sz="1300" spc="-9">
                <a:solidFill>
                  <a:schemeClr val="tx1">
                    <a:alpha val="80000"/>
                  </a:schemeClr>
                </a:solidFill>
                <a:latin typeface="Times New Roman" panose="02020603050405020304" pitchFamily="18" charset="0"/>
                <a:cs typeface="Times New Roman" panose="02020603050405020304" pitchFamily="18" charset="0"/>
              </a:rPr>
              <a:t>If you didn’t, and the concern was not completely addressed, or they have additional concerns, do not transition. </a:t>
            </a:r>
          </a:p>
          <a:p>
            <a:pPr marL="237070">
              <a:tabLst>
                <a:tab pos="237070" algn="l"/>
              </a:tabLst>
            </a:pPr>
            <a:r>
              <a:rPr lang="en-US" sz="1300" spc="-9">
                <a:solidFill>
                  <a:schemeClr val="tx1">
                    <a:alpha val="80000"/>
                  </a:schemeClr>
                </a:solidFill>
                <a:latin typeface="Times New Roman" panose="02020603050405020304" pitchFamily="18" charset="0"/>
                <a:cs typeface="Times New Roman" panose="02020603050405020304" pitchFamily="18" charset="0"/>
              </a:rPr>
              <a:t>Start steps 1-4 again. </a:t>
            </a:r>
            <a:endParaRPr lang="en-US" sz="1300">
              <a:solidFill>
                <a:schemeClr val="tx1">
                  <a:alpha val="80000"/>
                </a:schemeClr>
              </a:solidFill>
              <a:latin typeface="Times New Roman" panose="02020603050405020304" pitchFamily="18" charset="0"/>
              <a:cs typeface="Times New Roman" panose="02020603050405020304" pitchFamily="18" charset="0"/>
            </a:endParaRPr>
          </a:p>
          <a:p>
            <a:endParaRPr lang="en-US" sz="1300">
              <a:solidFill>
                <a:schemeClr val="tx1">
                  <a:alpha val="80000"/>
                </a:schemeClr>
              </a:solidFill>
              <a:latin typeface="Times New Roman" panose="02020603050405020304" pitchFamily="18" charset="0"/>
              <a:cs typeface="Times New Roman" panose="02020603050405020304" pitchFamily="18" charset="0"/>
            </a:endParaRPr>
          </a:p>
          <a:p>
            <a:endParaRPr lang="en-US" sz="1300" spc="-9">
              <a:solidFill>
                <a:schemeClr val="tx1">
                  <a:alpha val="80000"/>
                </a:schemeClr>
              </a:solidFill>
              <a:latin typeface="Times New Roman" panose="02020603050405020304" pitchFamily="18" charset="0"/>
              <a:cs typeface="Times New Roman" panose="02020603050405020304" pitchFamily="18" charset="0"/>
            </a:endParaRPr>
          </a:p>
          <a:p>
            <a:pPr marL="0" indent="0">
              <a:buNone/>
            </a:pPr>
            <a:endParaRPr lang="en-US" sz="130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15165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203</TotalTime>
  <Words>1071</Words>
  <Application>Microsoft Office PowerPoint</Application>
  <PresentationFormat>Widescreen</PresentationFormat>
  <Paragraphs>115</Paragraphs>
  <Slides>17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Aptos Display</vt:lpstr>
      <vt:lpstr>Arial</vt:lpstr>
      <vt:lpstr>Calibri</vt:lpstr>
      <vt:lpstr>Times New Roman</vt:lpstr>
      <vt:lpstr>Office Theme</vt:lpstr>
      <vt:lpstr>Conversations at the Bedside with Patients and Families: Tools and Tips</vt:lpstr>
      <vt:lpstr>What is a Goals of Care Conversation at Bedside? </vt:lpstr>
      <vt:lpstr>General Tips for Bedside Care Conversations </vt:lpstr>
      <vt:lpstr>Why Bedside Care Conversations Are Important?</vt:lpstr>
      <vt:lpstr>What constitutes an Effective Bedside Care Conversation with the chaplain?</vt:lpstr>
      <vt:lpstr>Bedside Care: Opportunities for Engagement </vt:lpstr>
      <vt:lpstr>What indicates the need for a Bedside Conversation with the patient and family? </vt:lpstr>
      <vt:lpstr>SCREENING TOOLS &amp; RESOURCES For Bedside Coversations </vt:lpstr>
      <vt:lpstr>Tools for Conducting Bedside Discussions </vt:lpstr>
      <vt:lpstr>SPIKES </vt:lpstr>
      <vt:lpstr>Setting and Listening Skills at Bedside</vt:lpstr>
      <vt:lpstr>Perception of Patient and Family  at Bedside</vt:lpstr>
      <vt:lpstr>Invitation</vt:lpstr>
      <vt:lpstr>Knowledge</vt:lpstr>
      <vt:lpstr>Emotion and Empathy</vt:lpstr>
      <vt:lpstr>Strategy and Summary</vt:lpstr>
      <vt:lpstr>  ACACT  AT Bedside   </vt:lpstr>
    </vt:vector>
  </TitlesOfParts>
  <Company>VITAS Healthcare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 Logan</dc:creator>
  <cp:lastModifiedBy>Carl Logan</cp:lastModifiedBy>
  <cp:revision>41</cp:revision>
  <dcterms:created xsi:type="dcterms:W3CDTF">2026-06-09T12:43:53Z</dcterms:created>
  <dcterms:modified xsi:type="dcterms:W3CDTF">2026-06-09T16:29:35Z</dcterms:modified>
</cp:coreProperties>
</file>